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3"/>
  </p:notesMasterIdLst>
  <p:sldIdLst>
    <p:sldId id="256" r:id="rId4"/>
    <p:sldId id="266" r:id="rId5"/>
    <p:sldId id="267" r:id="rId6"/>
    <p:sldId id="268" r:id="rId7"/>
    <p:sldId id="269" r:id="rId8"/>
    <p:sldId id="270" r:id="rId9"/>
    <p:sldId id="273" r:id="rId10"/>
    <p:sldId id="274" r:id="rId11"/>
    <p:sldId id="259" r:id="rId12"/>
    <p:sldId id="271" r:id="rId13"/>
    <p:sldId id="272" r:id="rId14"/>
    <p:sldId id="257" r:id="rId15"/>
    <p:sldId id="258" r:id="rId16"/>
    <p:sldId id="260" r:id="rId17"/>
    <p:sldId id="261" r:id="rId18"/>
    <p:sldId id="262" r:id="rId19"/>
    <p:sldId id="263" r:id="rId20"/>
    <p:sldId id="264" r:id="rId21"/>
    <p:sldId id="265" r:id="rId2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85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CC5D89-AB73-43CE-9285-5CC2341411A4}" type="datetimeFigureOut">
              <a:rPr lang="it-IT" smtClean="0"/>
              <a:pPr/>
              <a:t>17/01/2015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50D880-7588-4872-8BE5-FFAE6BCC3C3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 EG 51.84</a:t>
            </a:r>
            <a:endParaRPr lang="it-IT" dirty="0"/>
          </a:p>
        </p:txBody>
      </p:sp>
      <p:sp>
        <p:nvSpPr>
          <p:cNvPr id="4" name="Segnaposto numero diapositiva 3"/>
          <p:cNvSpPr>
            <a:spLocks noGrp="1"/>
          </p:cNvSpPr>
          <p:nvPr>
            <p:ph type="sldNum" sz="quarter" idx="10"/>
          </p:nvPr>
        </p:nvSpPr>
        <p:spPr/>
        <p:txBody>
          <a:bodyPr/>
          <a:lstStyle/>
          <a:p>
            <a:fld id="{1B50D880-7588-4872-8BE5-FFAE6BCC3C35}" type="slidenum">
              <a:rPr lang="it-IT" smtClean="0"/>
              <a:pPr/>
              <a:t>5</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Consegna delle candeline</a:t>
            </a:r>
            <a:endParaRPr lang="it-IT" dirty="0"/>
          </a:p>
        </p:txBody>
      </p:sp>
      <p:sp>
        <p:nvSpPr>
          <p:cNvPr id="4" name="Segnaposto numero diapositiva 3"/>
          <p:cNvSpPr>
            <a:spLocks noGrp="1"/>
          </p:cNvSpPr>
          <p:nvPr>
            <p:ph type="sldNum" sz="quarter" idx="10"/>
          </p:nvPr>
        </p:nvSpPr>
        <p:spPr/>
        <p:txBody>
          <a:bodyPr/>
          <a:lstStyle/>
          <a:p>
            <a:fld id="{952A740D-6D77-4CBD-B562-FF095FEB8A4B}" type="slidenum">
              <a:rPr lang="it-IT" smtClean="0">
                <a:solidFill>
                  <a:prstClr val="black"/>
                </a:solidFill>
              </a:rPr>
              <a:pPr/>
              <a:t>14</a:t>
            </a:fld>
            <a:endParaRPr lang="it-IT">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8" name="Segnaposto data 27"/>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17" name="Segnaposto piè di pagina 16"/>
          <p:cNvSpPr>
            <a:spLocks noGrp="1"/>
          </p:cNvSpPr>
          <p:nvPr>
            <p:ph type="ftr" sz="quarter" idx="11"/>
          </p:nvPr>
        </p:nvSpPr>
        <p:spPr/>
        <p:txBody>
          <a:bodyPr/>
          <a:lstStyle>
            <a:extLst/>
          </a:lstStyle>
          <a:p>
            <a:endParaRPr lang="it-IT">
              <a:solidFill>
                <a:srgbClr val="D6ECFF"/>
              </a:solidFill>
            </a:endParaRPr>
          </a:p>
        </p:txBody>
      </p:sp>
      <p:sp>
        <p:nvSpPr>
          <p:cNvPr id="29" name="Segnaposto numero diapositiva 28"/>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32" name="Rettangolo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9" name="Rettangolo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0" name="Rettangolo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1" name="Rettangolo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42" name="Rettangolo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8" name="Titolo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56" name="Rettangolo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5" name="Rettangolo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6" name="Rettangolo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7" name="Rettangolo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981200" cy="5851525"/>
          </a:xfrm>
        </p:spPr>
        <p:txBody>
          <a:bodyPr vert="eaVert" anchor="ct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274639"/>
            <a:ext cx="58674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Sottotito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Tito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it-IT" smtClean="0"/>
              <a:t>Fare clic per modificare lo stile del titolo</a:t>
            </a:r>
            <a:endParaRPr kumimoji="0" lang="en-US"/>
          </a:p>
        </p:txBody>
      </p:sp>
      <p:cxnSp>
        <p:nvCxnSpPr>
          <p:cNvPr id="8" name="Connettore 1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a:endParaRPr lang="en-US">
              <a:solidFill>
                <a:prstClr val="white"/>
              </a:solidFill>
            </a:endParaRPr>
          </a:p>
        </p:txBody>
      </p:sp>
      <p:sp>
        <p:nvSpPr>
          <p:cNvPr id="15" name="Segnaposto data 14"/>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16" name="Segnaposto numero diapositiva 15"/>
          <p:cNvSpPr>
            <a:spLocks noGrp="1"/>
          </p:cNvSpPr>
          <p:nvPr>
            <p:ph type="sldNum" sz="quarter" idx="11"/>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17" name="Segnaposto piè di pagina 16"/>
          <p:cNvSpPr>
            <a:spLocks noGrp="1"/>
          </p:cNvSpPr>
          <p:nvPr>
            <p:ph type="ftr" sz="quarter" idx="12"/>
          </p:nvPr>
        </p:nvSpPr>
        <p:spPr/>
        <p:txBody>
          <a:bodyPr/>
          <a:lstStyle/>
          <a:p>
            <a:endParaRPr lang="it-IT">
              <a:solidFill>
                <a:srgbClr val="C5D1D7"/>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9" name="Segnaposto contenuto 8"/>
          <p:cNvSpPr>
            <a:spLocks noGrp="1"/>
          </p:cNvSpPr>
          <p:nvPr>
            <p:ph idx="1"/>
          </p:nvPr>
        </p:nvSpPr>
        <p:spPr>
          <a:xfrm>
            <a:off x="457200" y="1524000"/>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4" name="Segnaposto data 13"/>
          <p:cNvSpPr>
            <a:spLocks noGrp="1"/>
          </p:cNvSpPr>
          <p:nvPr>
            <p:ph type="dt" sz="half" idx="14"/>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15" name="Segnaposto numero diapositiva 14"/>
          <p:cNvSpPr>
            <a:spLocks noGrp="1"/>
          </p:cNvSpPr>
          <p:nvPr>
            <p:ph type="sldNum" sz="quarter" idx="15"/>
          </p:nvPr>
        </p:nvSpPr>
        <p:spPr/>
        <p:txBody>
          <a:bodyPr/>
          <a:lstStyle>
            <a:lvl1pPr algn="ctr">
              <a:defRPr/>
            </a:lvl1pPr>
          </a:lstStyle>
          <a:p>
            <a:fld id="{B007B441-5312-499D-93C3-6E37886527FA}" type="slidenum">
              <a:rPr lang="it-IT" smtClean="0">
                <a:solidFill>
                  <a:srgbClr val="C5D1D7"/>
                </a:solidFill>
              </a:rPr>
              <a:pPr/>
              <a:t>‹N›</a:t>
            </a:fld>
            <a:endParaRPr lang="it-IT">
              <a:solidFill>
                <a:srgbClr val="C5D1D7"/>
              </a:solidFill>
            </a:endParaRPr>
          </a:p>
        </p:txBody>
      </p:sp>
      <p:sp>
        <p:nvSpPr>
          <p:cNvPr id="16" name="Segnaposto piè di pagina 15"/>
          <p:cNvSpPr>
            <a:spLocks noGrp="1"/>
          </p:cNvSpPr>
          <p:nvPr>
            <p:ph type="ftr" sz="quarter" idx="16"/>
          </p:nvPr>
        </p:nvSpPr>
        <p:spPr/>
        <p:txBody>
          <a:bodyPr/>
          <a:lstStyle/>
          <a:p>
            <a:endParaRPr lang="it-IT">
              <a:solidFill>
                <a:srgbClr val="C5D1D7"/>
              </a:solidFill>
            </a:endParaRPr>
          </a:p>
        </p:txBody>
      </p:sp>
      <p:sp>
        <p:nvSpPr>
          <p:cNvPr id="17" name="Titolo 16"/>
          <p:cNvSpPr>
            <a:spLocks noGrp="1"/>
          </p:cNvSpPr>
          <p:nvPr>
            <p:ph type="title"/>
          </p:nvPr>
        </p:nvSpPr>
        <p:spPr/>
        <p:txBody>
          <a:bodyPr rtlCol="0" anchor="b" anchorCtr="0"/>
          <a:lstStyle/>
          <a:p>
            <a:r>
              <a:rPr kumimoji="0" lang="it-IT" smtClean="0"/>
              <a:t>Fare clic per modificare lo stile del titolo</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5" name="Segnaposto piè di pagina 4"/>
          <p:cNvSpPr>
            <a:spLocks noGrp="1"/>
          </p:cNvSpPr>
          <p:nvPr>
            <p:ph type="ftr" sz="quarter" idx="11"/>
          </p:nvPr>
        </p:nvSpPr>
        <p:spPr/>
        <p:txBody>
          <a:bodyPr/>
          <a:lstStyle/>
          <a:p>
            <a:endParaRPr lang="it-IT">
              <a:solidFill>
                <a:srgbClr val="C5D1D7"/>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2" name="Tito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cxnSp>
        <p:nvCxnSpPr>
          <p:cNvPr id="7" name="Connettore 1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Segnaposto data 4"/>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6" name="Segnaposto piè di pagina 5"/>
          <p:cNvSpPr>
            <a:spLocks noGrp="1"/>
          </p:cNvSpPr>
          <p:nvPr>
            <p:ph type="ftr" sz="quarter" idx="11"/>
          </p:nvPr>
        </p:nvSpPr>
        <p:spPr/>
        <p:txBody>
          <a:bodyPr/>
          <a:lstStyle/>
          <a:p>
            <a:endParaRPr lang="it-IT">
              <a:solidFill>
                <a:srgbClr val="C5D1D7"/>
              </a:solidFill>
            </a:endParaRPr>
          </a:p>
        </p:txBody>
      </p:sp>
      <p:sp>
        <p:nvSpPr>
          <p:cNvPr id="7" name="Segnaposto numero diapositiva 6"/>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11" name="Segnaposto contenuto 10"/>
          <p:cNvSpPr>
            <a:spLocks noGrp="1"/>
          </p:cNvSpPr>
          <p:nvPr>
            <p:ph sz="half" idx="1"/>
          </p:nvPr>
        </p:nvSpPr>
        <p:spPr>
          <a:xfrm>
            <a:off x="457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4648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9" name="Segnaposto numero diapositiva 8"/>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8" name="Segnaposto piè di pagina 7"/>
          <p:cNvSpPr>
            <a:spLocks noGrp="1"/>
          </p:cNvSpPr>
          <p:nvPr>
            <p:ph type="ftr" sz="quarter" idx="11"/>
          </p:nvPr>
        </p:nvSpPr>
        <p:spPr/>
        <p:txBody>
          <a:bodyPr/>
          <a:lstStyle/>
          <a:p>
            <a:endParaRPr lang="it-IT">
              <a:solidFill>
                <a:srgbClr val="C5D1D7"/>
              </a:solidFill>
            </a:endParaRPr>
          </a:p>
        </p:txBody>
      </p:sp>
      <p:sp>
        <p:nvSpPr>
          <p:cNvPr id="7" name="Segnaposto data 6"/>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3" name="Segnaposto tes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32" name="Segnaposto contenuto 31"/>
          <p:cNvSpPr>
            <a:spLocks noGrp="1"/>
          </p:cNvSpPr>
          <p:nvPr>
            <p:ph sz="half" idx="2"/>
          </p:nvPr>
        </p:nvSpPr>
        <p:spPr>
          <a:xfrm>
            <a:off x="457200"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4" name="Segnaposto contenuto 33"/>
          <p:cNvSpPr>
            <a:spLocks noGrp="1"/>
          </p:cNvSpPr>
          <p:nvPr>
            <p:ph sz="quarter" idx="4"/>
          </p:nvPr>
        </p:nvSpPr>
        <p:spPr>
          <a:xfrm>
            <a:off x="4649788"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 name="Titolo 1"/>
          <p:cNvSpPr>
            <a:spLocks noGrp="1"/>
          </p:cNvSpPr>
          <p:nvPr>
            <p:ph type="title"/>
          </p:nvPr>
        </p:nvSpPr>
        <p:spPr>
          <a:xfrm>
            <a:off x="457200" y="155448"/>
            <a:ext cx="8229600" cy="1143000"/>
          </a:xfrm>
        </p:spPr>
        <p:txBody>
          <a:bodyPr anchor="b" anchorCtr="0"/>
          <a:lstStyle>
            <a:lvl1pPr>
              <a:defRPr/>
            </a:lvl1pPr>
          </a:lstStyle>
          <a:p>
            <a:r>
              <a:rPr kumimoji="0" lang="it-IT" smtClean="0"/>
              <a:t>Fare clic per modificare lo stile del titolo</a:t>
            </a:r>
            <a:endParaRPr kumimoji="0" lang="en-US"/>
          </a:p>
        </p:txBody>
      </p:sp>
      <p:sp>
        <p:nvSpPr>
          <p:cNvPr id="12" name="Segnaposto tes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cxnSp>
        <p:nvCxnSpPr>
          <p:cNvPr id="10" name="Connettore 1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4" name="Segnaposto piè di pagina 3"/>
          <p:cNvSpPr>
            <a:spLocks noGrp="1"/>
          </p:cNvSpPr>
          <p:nvPr>
            <p:ph type="ftr" sz="quarter" idx="11"/>
          </p:nvPr>
        </p:nvSpPr>
        <p:spPr/>
        <p:txBody>
          <a:bodyPr/>
          <a:lstStyle/>
          <a:p>
            <a:endParaRPr lang="it-IT">
              <a:solidFill>
                <a:srgbClr val="C5D1D7"/>
              </a:solidFill>
            </a:endParaRPr>
          </a:p>
        </p:txBody>
      </p:sp>
      <p:sp>
        <p:nvSpPr>
          <p:cNvPr id="5" name="Segnaposto numero diapositiva 4"/>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3" name="Segnaposto piè di pagina 2"/>
          <p:cNvSpPr>
            <a:spLocks noGrp="1"/>
          </p:cNvSpPr>
          <p:nvPr>
            <p:ph type="ftr" sz="quarter" idx="11"/>
          </p:nvPr>
        </p:nvSpPr>
        <p:spPr/>
        <p:txBody>
          <a:bodyPr/>
          <a:lstStyle/>
          <a:p>
            <a:endParaRPr lang="it-IT">
              <a:solidFill>
                <a:srgbClr val="C5D1D7"/>
              </a:solidFill>
            </a:endParaRPr>
          </a:p>
        </p:txBody>
      </p:sp>
      <p:sp>
        <p:nvSpPr>
          <p:cNvPr id="4" name="Segnaposto numero diapositiva 3"/>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9" name="Segnaposto contenuto 28"/>
          <p:cNvSpPr>
            <a:spLocks noGrp="1"/>
          </p:cNvSpPr>
          <p:nvPr>
            <p:ph sz="quarter" idx="1"/>
          </p:nvPr>
        </p:nvSpPr>
        <p:spPr>
          <a:xfrm>
            <a:off x="457200" y="457200"/>
            <a:ext cx="6248400" cy="5715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 name="Segnaposto tes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31" name="Tito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8" name="Segnaposto data 7"/>
          <p:cNvSpPr>
            <a:spLocks noGrp="1"/>
          </p:cNvSpPr>
          <p:nvPr>
            <p:ph type="dt" sz="half" idx="14"/>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9" name="Segnaposto numero diapositiva 8"/>
          <p:cNvSpPr>
            <a:spLocks noGrp="1"/>
          </p:cNvSpPr>
          <p:nvPr>
            <p:ph type="sldNum" sz="quarter" idx="15"/>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10" name="Segnaposto piè di pagina 9"/>
          <p:cNvSpPr>
            <a:spLocks noGrp="1"/>
          </p:cNvSpPr>
          <p:nvPr>
            <p:ph type="ftr" sz="quarter" idx="16"/>
          </p:nvPr>
        </p:nvSpPr>
        <p:spPr/>
        <p:txBody>
          <a:bodyPr/>
          <a:lstStyle/>
          <a:p>
            <a:endParaRPr lang="it-IT">
              <a:solidFill>
                <a:srgbClr val="C5D1D7"/>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it-IT" smtClean="0"/>
              <a:t>Fare clic sull'icona per inserire un'immagine</a:t>
            </a:r>
            <a:endParaRPr kumimoji="0" lang="en-US"/>
          </a:p>
        </p:txBody>
      </p:sp>
      <p:sp>
        <p:nvSpPr>
          <p:cNvPr id="4" name="Segnaposto tes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8" name="Segnaposto data 7"/>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9" name="Segnaposto numero diapositiva 8"/>
          <p:cNvSpPr>
            <a:spLocks noGrp="1"/>
          </p:cNvSpPr>
          <p:nvPr>
            <p:ph type="sldNum" sz="quarter" idx="11"/>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
        <p:nvSpPr>
          <p:cNvPr id="10" name="Segnaposto piè di pagina 9"/>
          <p:cNvSpPr>
            <a:spLocks noGrp="1"/>
          </p:cNvSpPr>
          <p:nvPr>
            <p:ph type="ftr" sz="quarter" idx="12"/>
          </p:nvPr>
        </p:nvSpPr>
        <p:spPr/>
        <p:txBody>
          <a:bodyPr/>
          <a:lstStyle/>
          <a:p>
            <a:endParaRPr lang="it-IT">
              <a:solidFill>
                <a:srgbClr val="C5D1D7"/>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5" name="Segnaposto piè di pagina 4"/>
          <p:cNvSpPr>
            <a:spLocks noGrp="1"/>
          </p:cNvSpPr>
          <p:nvPr>
            <p:ph type="ftr" sz="quarter" idx="11"/>
          </p:nvPr>
        </p:nvSpPr>
        <p:spPr/>
        <p:txBody>
          <a:bodyPr/>
          <a:lstStyle/>
          <a:p>
            <a:endParaRPr lang="it-IT">
              <a:solidFill>
                <a:srgbClr val="C5D1D7"/>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5" name="Segnaposto piè di pagina 4"/>
          <p:cNvSpPr>
            <a:spLocks noGrp="1"/>
          </p:cNvSpPr>
          <p:nvPr>
            <p:ph type="ftr" sz="quarter" idx="11"/>
          </p:nvPr>
        </p:nvSpPr>
        <p:spPr/>
        <p:txBody>
          <a:bodyPr/>
          <a:lstStyle/>
          <a:p>
            <a:endParaRPr lang="it-IT">
              <a:solidFill>
                <a:srgbClr val="C5D1D7"/>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srgbClr val="C5D1D7"/>
                </a:solidFill>
              </a:rPr>
              <a:pPr/>
              <a:t>‹N›</a:t>
            </a:fld>
            <a:endParaRPr lang="it-IT">
              <a:solidFill>
                <a:srgbClr val="C5D1D7"/>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8" name="Segnaposto data 27"/>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17" name="Segnaposto piè di pagina 16"/>
          <p:cNvSpPr>
            <a:spLocks noGrp="1"/>
          </p:cNvSpPr>
          <p:nvPr>
            <p:ph type="ftr" sz="quarter" idx="11"/>
          </p:nvPr>
        </p:nvSpPr>
        <p:spPr/>
        <p:txBody>
          <a:bodyPr/>
          <a:lstStyle>
            <a:extLst/>
          </a:lstStyle>
          <a:p>
            <a:endParaRPr lang="it-IT">
              <a:solidFill>
                <a:srgbClr val="D6ECFF"/>
              </a:solidFill>
            </a:endParaRPr>
          </a:p>
        </p:txBody>
      </p:sp>
      <p:sp>
        <p:nvSpPr>
          <p:cNvPr id="29" name="Segnaposto numero diapositiva 28"/>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32" name="Rettangolo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9" name="Rettangolo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0" name="Rettangolo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41" name="Rettangolo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42" name="Rettangolo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8" name="Titolo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56" name="Rettangolo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5" name="Rettangolo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6" name="Rettangolo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67" name="Rettangolo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14" name="Figura a mano libera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5" name="Figura a mano libera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3" name="Figura a mano libera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6" name="Figura a mano libera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7" name="Figura a mano libera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8" name="Figura a mano libera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9" name="Figura a mano libera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0" name="Figura a mano libera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1" name="Figura a mano libera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2" name="Figura a mano libera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3" name="Figura a mano libera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4" name="Figura a mano libera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5" name="Figura a mano libera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6" name="Figura a mano libera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7" name="Figura a mano libera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3" name="Segnaposto testo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7" name="Rettangolo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olo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it-IT" smtClean="0"/>
              <a:t>Fare clic per modificare lo stile del titolo</a:t>
            </a:r>
            <a:endParaRPr kumimoji="0" lang="en-US"/>
          </a:p>
        </p:txBody>
      </p:sp>
      <p:sp>
        <p:nvSpPr>
          <p:cNvPr id="8" name="Rettangolo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Rettangolo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0" name="Rettangolo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ettangolo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2" name="Rettangolo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512064"/>
            <a:ext cx="8229600" cy="9144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5" name="Rettangolo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olo 1"/>
          <p:cNvSpPr>
            <a:spLocks noGrp="1"/>
          </p:cNvSpPr>
          <p:nvPr>
            <p:ph type="title"/>
          </p:nvPr>
        </p:nvSpPr>
        <p:spPr>
          <a:xfrm>
            <a:off x="504824" y="512064"/>
            <a:ext cx="7772400" cy="914400"/>
          </a:xfrm>
        </p:spPr>
        <p:txBody>
          <a:bodyPr anchor="t"/>
          <a:lstStyle>
            <a:lvl1pPr>
              <a:defRPr sz="4000"/>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8" name="Segnaposto piè di pagina 7"/>
          <p:cNvSpPr>
            <a:spLocks noGrp="1"/>
          </p:cNvSpPr>
          <p:nvPr>
            <p:ph type="ftr" sz="quarter" idx="11"/>
          </p:nvPr>
        </p:nvSpPr>
        <p:spPr/>
        <p:txBody>
          <a:bodyPr/>
          <a:lstStyle>
            <a:extLst/>
          </a:lstStyle>
          <a:p>
            <a:endParaRPr lang="it-IT">
              <a:solidFill>
                <a:srgbClr val="D6ECFF"/>
              </a:solidFill>
            </a:endParaRPr>
          </a:p>
        </p:txBody>
      </p:sp>
      <p:sp>
        <p:nvSpPr>
          <p:cNvPr id="9" name="Segnaposto numero diapositiva 8"/>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16" name="Rettangolo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7" name="Rettangolo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8" name="Rettangolo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9" name="Rettangolo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0" name="Rettangolo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1" name="Rettangolo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2" name="Rettangolo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9" name="Rettangolo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30" name="Rettangolo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914400" y="512064"/>
            <a:ext cx="7772400" cy="914400"/>
          </a:xfrm>
        </p:spPr>
        <p:txBody>
          <a:bodyPr/>
          <a:lstStyle>
            <a:lvl1pPr>
              <a:defRPr sz="4000" cap="none" baseline="0"/>
            </a:lvl1pPr>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4" name="Segnaposto piè di pagina 3"/>
          <p:cNvSpPr>
            <a:spLocks noGrp="1"/>
          </p:cNvSpPr>
          <p:nvPr>
            <p:ph type="ftr" sz="quarter" idx="11"/>
          </p:nvPr>
        </p:nvSpPr>
        <p:spPr/>
        <p:txBody>
          <a:bodyPr/>
          <a:lstStyle>
            <a:extLst/>
          </a:lstStyle>
          <a:p>
            <a:endParaRPr lang="it-IT">
              <a:solidFill>
                <a:srgbClr val="D6ECFF"/>
              </a:solidFill>
            </a:endParaRPr>
          </a:p>
        </p:txBody>
      </p:sp>
      <p:sp>
        <p:nvSpPr>
          <p:cNvPr id="5" name="Segnaposto numero diapositiva 4"/>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3" name="Segnaposto piè di pagina 2"/>
          <p:cNvSpPr>
            <a:spLocks noGrp="1"/>
          </p:cNvSpPr>
          <p:nvPr>
            <p:ph type="ftr" sz="quarter" idx="11"/>
          </p:nvPr>
        </p:nvSpPr>
        <p:spPr/>
        <p:txBody>
          <a:bodyPr/>
          <a:lstStyle>
            <a:extLst/>
          </a:lstStyle>
          <a:p>
            <a:endParaRPr lang="it-IT">
              <a:solidFill>
                <a:srgbClr val="D6ECFF"/>
              </a:solidFill>
            </a:endParaRPr>
          </a:p>
        </p:txBody>
      </p:sp>
      <p:sp>
        <p:nvSpPr>
          <p:cNvPr id="4" name="Segnaposto numero diapositiva 3"/>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14" name="Figura a mano libera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5" name="Figura a mano libera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3" name="Figura a mano libera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6" name="Figura a mano libera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7" name="Figura a mano libera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8" name="Figura a mano libera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19" name="Figura a mano libera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0" name="Figura a mano libera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1" name="Figura a mano libera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2" name="Figura a mano libera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3" name="Figura a mano libera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4" name="Figura a mano libera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5" name="Figura a mano libera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6" name="Figura a mano libera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27" name="Figura a mano libera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white"/>
              </a:solidFill>
            </a:endParaRPr>
          </a:p>
        </p:txBody>
      </p:sp>
      <p:sp>
        <p:nvSpPr>
          <p:cNvPr id="3" name="Segnaposto testo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7" name="Rettangolo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olo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it-IT" smtClean="0"/>
              <a:t>Fare clic per modificare lo stile del titolo</a:t>
            </a:r>
            <a:endParaRPr kumimoji="0" lang="en-US"/>
          </a:p>
        </p:txBody>
      </p:sp>
      <p:sp>
        <p:nvSpPr>
          <p:cNvPr id="8" name="Rettangolo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9" name="Rettangolo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0" name="Rettangolo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ettangolo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2" name="Rettangolo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273050"/>
            <a:ext cx="8229600" cy="1162050"/>
          </a:xfrm>
        </p:spPr>
        <p:txBody>
          <a:bodyPr anchor="ctr"/>
          <a:lstStyle>
            <a:lvl1pPr algn="l">
              <a:buNone/>
              <a:defRPr sz="3600" b="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8" name="Rettangolo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cxnSp>
        <p:nvCxnSpPr>
          <p:cNvPr id="9" name="Connettore 1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uppo 9"/>
          <p:cNvGrpSpPr/>
          <p:nvPr/>
        </p:nvGrpSpPr>
        <p:grpSpPr>
          <a:xfrm rot="5400000">
            <a:off x="8514581" y="1219200"/>
            <a:ext cx="132763" cy="128466"/>
            <a:chOff x="6668087" y="1297746"/>
            <a:chExt cx="161840" cy="156602"/>
          </a:xfrm>
        </p:grpSpPr>
        <p:cxnSp>
          <p:nvCxnSpPr>
            <p:cNvPr id="15" name="Connettore 1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ttore 1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ttore 1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olo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it-IT" smtClean="0"/>
              <a:t>Fare clic sull'icona per inserire un'immagine</a:t>
            </a:r>
            <a:endParaRPr kumimoji="0" lang="en-US"/>
          </a:p>
        </p:txBody>
      </p:sp>
      <p:sp>
        <p:nvSpPr>
          <p:cNvPr id="4" name="Segnaposto testo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grpSp>
        <p:nvGrpSpPr>
          <p:cNvPr id="14" name="Gruppo 13"/>
          <p:cNvGrpSpPr/>
          <p:nvPr/>
        </p:nvGrpSpPr>
        <p:grpSpPr>
          <a:xfrm rot="5400000">
            <a:off x="8666981" y="1371600"/>
            <a:ext cx="132763" cy="128466"/>
            <a:chOff x="6668087" y="1297746"/>
            <a:chExt cx="161840" cy="156602"/>
          </a:xfrm>
        </p:grpSpPr>
        <p:cxnSp>
          <p:nvCxnSpPr>
            <p:cNvPr id="11" name="Connettore 1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ttore 1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ttore 1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uppo 17"/>
          <p:cNvGrpSpPr/>
          <p:nvPr/>
        </p:nvGrpSpPr>
        <p:grpSpPr>
          <a:xfrm rot="5400000">
            <a:off x="8320088" y="1474763"/>
            <a:ext cx="132763" cy="128466"/>
            <a:chOff x="6668087" y="1297746"/>
            <a:chExt cx="161840" cy="156602"/>
          </a:xfrm>
        </p:grpSpPr>
        <p:cxnSp>
          <p:nvCxnSpPr>
            <p:cNvPr id="19" name="Connettore 1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ttore 1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Segnaposto data 4"/>
          <p:cNvSpPr>
            <a:spLocks noGrp="1"/>
          </p:cNvSpPr>
          <p:nvPr>
            <p:ph type="dt" sz="half" idx="10"/>
          </p:nvPr>
        </p:nvSpPr>
        <p:spPr>
          <a:xfrm>
            <a:off x="6477000" y="55499"/>
            <a:ext cx="2133600" cy="365125"/>
          </a:xfrm>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a:xfrm>
            <a:off x="914400" y="55499"/>
            <a:ext cx="5562600" cy="365125"/>
          </a:xfrm>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a:xfrm>
            <a:off x="8610600" y="55499"/>
            <a:ext cx="457200" cy="365125"/>
          </a:xfrm>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981200" cy="5851525"/>
          </a:xfrm>
        </p:spPr>
        <p:txBody>
          <a:bodyPr vert="eaVert" anchor="ct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609600" y="274639"/>
            <a:ext cx="58674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5" name="Segnaposto piè di pagina 4"/>
          <p:cNvSpPr>
            <a:spLocks noGrp="1"/>
          </p:cNvSpPr>
          <p:nvPr>
            <p:ph type="ftr" sz="quarter" idx="11"/>
          </p:nvPr>
        </p:nvSpPr>
        <p:spPr/>
        <p:txBody>
          <a:bodyPr/>
          <a:lstStyle>
            <a:extLst/>
          </a:lstStyle>
          <a:p>
            <a:endParaRPr lang="it-IT">
              <a:solidFill>
                <a:srgbClr val="D6ECFF"/>
              </a:solidFill>
            </a:endParaRPr>
          </a:p>
        </p:txBody>
      </p:sp>
      <p:sp>
        <p:nvSpPr>
          <p:cNvPr id="6" name="Segnaposto numero diapositiva 5"/>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512064"/>
            <a:ext cx="8229600" cy="9144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5" name="Rettangolo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olo 1"/>
          <p:cNvSpPr>
            <a:spLocks noGrp="1"/>
          </p:cNvSpPr>
          <p:nvPr>
            <p:ph type="title"/>
          </p:nvPr>
        </p:nvSpPr>
        <p:spPr>
          <a:xfrm>
            <a:off x="504824" y="512064"/>
            <a:ext cx="7772400" cy="914400"/>
          </a:xfrm>
        </p:spPr>
        <p:txBody>
          <a:bodyPr anchor="t"/>
          <a:lstStyle>
            <a:lvl1pPr>
              <a:defRPr sz="4000"/>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8" name="Segnaposto piè di pagina 7"/>
          <p:cNvSpPr>
            <a:spLocks noGrp="1"/>
          </p:cNvSpPr>
          <p:nvPr>
            <p:ph type="ftr" sz="quarter" idx="11"/>
          </p:nvPr>
        </p:nvSpPr>
        <p:spPr/>
        <p:txBody>
          <a:bodyPr/>
          <a:lstStyle>
            <a:extLst/>
          </a:lstStyle>
          <a:p>
            <a:endParaRPr lang="it-IT">
              <a:solidFill>
                <a:srgbClr val="D6ECFF"/>
              </a:solidFill>
            </a:endParaRPr>
          </a:p>
        </p:txBody>
      </p:sp>
      <p:sp>
        <p:nvSpPr>
          <p:cNvPr id="9" name="Segnaposto numero diapositiva 8"/>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
        <p:nvSpPr>
          <p:cNvPr id="16" name="Rettangolo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7" name="Rettangolo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8" name="Rettangolo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9" name="Rettangolo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0" name="Rettangolo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1" name="Rettangolo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2" name="Rettangolo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9" name="Rettangolo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30" name="Rettangolo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914400" y="512064"/>
            <a:ext cx="7772400" cy="914400"/>
          </a:xfrm>
        </p:spPr>
        <p:txBody>
          <a:bodyPr/>
          <a:lstStyle>
            <a:lvl1pPr>
              <a:defRPr sz="4000" cap="none" baseline="0"/>
            </a:lvl1pPr>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4" name="Segnaposto piè di pagina 3"/>
          <p:cNvSpPr>
            <a:spLocks noGrp="1"/>
          </p:cNvSpPr>
          <p:nvPr>
            <p:ph type="ftr" sz="quarter" idx="11"/>
          </p:nvPr>
        </p:nvSpPr>
        <p:spPr/>
        <p:txBody>
          <a:bodyPr/>
          <a:lstStyle>
            <a:extLst/>
          </a:lstStyle>
          <a:p>
            <a:endParaRPr lang="it-IT">
              <a:solidFill>
                <a:srgbClr val="D6ECFF"/>
              </a:solidFill>
            </a:endParaRPr>
          </a:p>
        </p:txBody>
      </p:sp>
      <p:sp>
        <p:nvSpPr>
          <p:cNvPr id="5" name="Segnaposto numero diapositiva 4"/>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3" name="Segnaposto piè di pagina 2"/>
          <p:cNvSpPr>
            <a:spLocks noGrp="1"/>
          </p:cNvSpPr>
          <p:nvPr>
            <p:ph type="ftr" sz="quarter" idx="11"/>
          </p:nvPr>
        </p:nvSpPr>
        <p:spPr/>
        <p:txBody>
          <a:bodyPr/>
          <a:lstStyle>
            <a:extLst/>
          </a:lstStyle>
          <a:p>
            <a:endParaRPr lang="it-IT">
              <a:solidFill>
                <a:srgbClr val="D6ECFF"/>
              </a:solidFill>
            </a:endParaRPr>
          </a:p>
        </p:txBody>
      </p:sp>
      <p:sp>
        <p:nvSpPr>
          <p:cNvPr id="4" name="Segnaposto numero diapositiva 3"/>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273050"/>
            <a:ext cx="8229600" cy="1162050"/>
          </a:xfrm>
        </p:spPr>
        <p:txBody>
          <a:bodyPr anchor="ctr"/>
          <a:lstStyle>
            <a:lvl1pPr algn="l">
              <a:buNone/>
              <a:defRPr sz="3600" b="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8" name="Rettangolo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cxnSp>
        <p:nvCxnSpPr>
          <p:cNvPr id="9" name="Connettore 1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uppo 9"/>
          <p:cNvGrpSpPr/>
          <p:nvPr/>
        </p:nvGrpSpPr>
        <p:grpSpPr>
          <a:xfrm rot="5400000">
            <a:off x="8514581" y="1219200"/>
            <a:ext cx="132763" cy="128466"/>
            <a:chOff x="6668087" y="1297746"/>
            <a:chExt cx="161840" cy="156602"/>
          </a:xfrm>
        </p:grpSpPr>
        <p:cxnSp>
          <p:nvCxnSpPr>
            <p:cNvPr id="15" name="Connettore 1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ttore 1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ttore 1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olo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it-IT" smtClean="0"/>
              <a:t>Fare clic sull'icona per inserire un'immagine</a:t>
            </a:r>
            <a:endParaRPr kumimoji="0" lang="en-US"/>
          </a:p>
        </p:txBody>
      </p:sp>
      <p:sp>
        <p:nvSpPr>
          <p:cNvPr id="4" name="Segnaposto testo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grpSp>
        <p:nvGrpSpPr>
          <p:cNvPr id="14" name="Gruppo 13"/>
          <p:cNvGrpSpPr/>
          <p:nvPr/>
        </p:nvGrpSpPr>
        <p:grpSpPr>
          <a:xfrm rot="5400000">
            <a:off x="8666981" y="1371600"/>
            <a:ext cx="132763" cy="128466"/>
            <a:chOff x="6668087" y="1297746"/>
            <a:chExt cx="161840" cy="156602"/>
          </a:xfrm>
        </p:grpSpPr>
        <p:cxnSp>
          <p:nvCxnSpPr>
            <p:cNvPr id="11" name="Connettore 1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ttore 1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ttore 1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uppo 17"/>
          <p:cNvGrpSpPr/>
          <p:nvPr/>
        </p:nvGrpSpPr>
        <p:grpSpPr>
          <a:xfrm rot="5400000">
            <a:off x="8320088" y="1474763"/>
            <a:ext cx="132763" cy="128466"/>
            <a:chOff x="6668087" y="1297746"/>
            <a:chExt cx="161840" cy="156602"/>
          </a:xfrm>
        </p:grpSpPr>
        <p:cxnSp>
          <p:nvCxnSpPr>
            <p:cNvPr id="19" name="Connettore 1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ttore 1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Segnaposto data 4"/>
          <p:cNvSpPr>
            <a:spLocks noGrp="1"/>
          </p:cNvSpPr>
          <p:nvPr>
            <p:ph type="dt" sz="half" idx="10"/>
          </p:nvPr>
        </p:nvSpPr>
        <p:spPr>
          <a:xfrm>
            <a:off x="6477000" y="55499"/>
            <a:ext cx="2133600" cy="365125"/>
          </a:xfrm>
        </p:spPr>
        <p:txBody>
          <a:bodyPr/>
          <a:lstStyle>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6" name="Segnaposto piè di pagina 5"/>
          <p:cNvSpPr>
            <a:spLocks noGrp="1"/>
          </p:cNvSpPr>
          <p:nvPr>
            <p:ph type="ftr" sz="quarter" idx="11"/>
          </p:nvPr>
        </p:nvSpPr>
        <p:spPr>
          <a:xfrm>
            <a:off x="914400" y="55499"/>
            <a:ext cx="5562600" cy="365125"/>
          </a:xfrm>
        </p:spPr>
        <p:txBody>
          <a:bodyPr/>
          <a:lstStyle>
            <a:extLst/>
          </a:lstStyle>
          <a:p>
            <a:endParaRPr lang="it-IT">
              <a:solidFill>
                <a:srgbClr val="D6ECFF"/>
              </a:solidFill>
            </a:endParaRPr>
          </a:p>
        </p:txBody>
      </p:sp>
      <p:sp>
        <p:nvSpPr>
          <p:cNvPr id="7" name="Segnaposto numero diapositiva 6"/>
          <p:cNvSpPr>
            <a:spLocks noGrp="1"/>
          </p:cNvSpPr>
          <p:nvPr>
            <p:ph type="sldNum" sz="quarter" idx="12"/>
          </p:nvPr>
        </p:nvSpPr>
        <p:spPr>
          <a:xfrm>
            <a:off x="8610600" y="55499"/>
            <a:ext cx="457200" cy="365125"/>
          </a:xfrm>
        </p:spPr>
        <p:txBody>
          <a:bodyPr/>
          <a:lstStyle>
            <a:extLst/>
          </a:lstStyle>
          <a:p>
            <a:fld id="{B007B441-5312-499D-93C3-6E37886527FA}" type="slidenum">
              <a:rPr lang="it-IT" smtClean="0">
                <a:solidFill>
                  <a:srgbClr val="D6ECFF"/>
                </a:solidFill>
              </a:rPr>
              <a:pPr/>
              <a:t>‹N›</a:t>
            </a:fld>
            <a:endParaRPr lang="it-IT">
              <a:solidFill>
                <a:srgbClr val="D6ECFF"/>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ttangolo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Rettangolo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Rettangolo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Rettangolo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ettangolo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2" name="Rettangolo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5" name="Rettangolo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6" name="Rettangolo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7" name="Rettangolo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2" name="Segnaposto titolo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3" name="Segnaposto piè di pagina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it-IT">
              <a:solidFill>
                <a:srgbClr val="D6ECFF"/>
              </a:solidFill>
            </a:endParaRPr>
          </a:p>
        </p:txBody>
      </p:sp>
      <p:sp>
        <p:nvSpPr>
          <p:cNvPr id="23" name="Segnaposto numero diapositiva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007B441-5312-499D-93C3-6E37886527FA}" type="slidenum">
              <a:rPr lang="it-IT" smtClean="0">
                <a:solidFill>
                  <a:srgbClr val="D6ECFF"/>
                </a:solidFill>
              </a:rPr>
              <a:pPr/>
              <a:t>‹N›</a:t>
            </a:fld>
            <a:endParaRPr lang="it-IT">
              <a:solidFill>
                <a:srgbClr val="D6ECFF"/>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B6055F8-1D02-4417-9241-55C834FD9970}" type="datetimeFigureOut">
              <a:rPr lang="it-IT" smtClean="0">
                <a:solidFill>
                  <a:srgbClr val="C5D1D7"/>
                </a:solidFill>
              </a:rPr>
              <a:pPr/>
              <a:t>17/01/2015</a:t>
            </a:fld>
            <a:endParaRPr lang="it-IT">
              <a:solidFill>
                <a:srgbClr val="C5D1D7"/>
              </a:solidFill>
            </a:endParaRPr>
          </a:p>
        </p:txBody>
      </p:sp>
      <p:sp>
        <p:nvSpPr>
          <p:cNvPr id="10" name="Segnaposto piè di pagin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it-IT">
              <a:solidFill>
                <a:srgbClr val="C5D1D7"/>
              </a:solidFill>
            </a:endParaRPr>
          </a:p>
        </p:txBody>
      </p:sp>
      <p:sp>
        <p:nvSpPr>
          <p:cNvPr id="22" name="Segnaposto numero diapos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007B441-5312-499D-93C3-6E37886527FA}" type="slidenum">
              <a:rPr lang="it-IT" smtClean="0">
                <a:solidFill>
                  <a:srgbClr val="C5D1D7"/>
                </a:solidFill>
              </a:rPr>
              <a:pPr/>
              <a:t>‹N›</a:t>
            </a:fld>
            <a:endParaRPr lang="it-IT">
              <a:solidFill>
                <a:srgbClr val="C5D1D7"/>
              </a:solidFill>
            </a:endParaRPr>
          </a:p>
        </p:txBody>
      </p:sp>
      <p:sp>
        <p:nvSpPr>
          <p:cNvPr id="5" name="Segnaposto tito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it-IT" smtClean="0"/>
              <a:t>Fare clic per modificare lo stile del titolo</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ttangolo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8" name="Rettangolo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Rettangolo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Rettangolo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ettangolo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2" name="Rettangolo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5" name="Rettangolo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16" name="Rettangolo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7" name="Rettangolo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dirty="0">
              <a:solidFill>
                <a:prstClr val="white"/>
              </a:solidFill>
            </a:endParaRPr>
          </a:p>
        </p:txBody>
      </p:sp>
      <p:sp>
        <p:nvSpPr>
          <p:cNvPr id="22" name="Segnaposto titolo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B6055F8-1D02-4417-9241-55C834FD9970}" type="datetimeFigureOut">
              <a:rPr lang="it-IT" smtClean="0">
                <a:solidFill>
                  <a:srgbClr val="D6ECFF"/>
                </a:solidFill>
              </a:rPr>
              <a:pPr/>
              <a:t>17/01/2015</a:t>
            </a:fld>
            <a:endParaRPr lang="it-IT">
              <a:solidFill>
                <a:srgbClr val="D6ECFF"/>
              </a:solidFill>
            </a:endParaRPr>
          </a:p>
        </p:txBody>
      </p:sp>
      <p:sp>
        <p:nvSpPr>
          <p:cNvPr id="3" name="Segnaposto piè di pagina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it-IT">
              <a:solidFill>
                <a:srgbClr val="D6ECFF"/>
              </a:solidFill>
            </a:endParaRPr>
          </a:p>
        </p:txBody>
      </p:sp>
      <p:sp>
        <p:nvSpPr>
          <p:cNvPr id="23" name="Segnaposto numero diapositiva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007B441-5312-499D-93C3-6E37886527FA}" type="slidenum">
              <a:rPr lang="it-IT" smtClean="0">
                <a:solidFill>
                  <a:srgbClr val="D6ECFF"/>
                </a:solidFill>
              </a:rPr>
              <a:pPr/>
              <a:t>‹N›</a:t>
            </a:fld>
            <a:endParaRPr lang="it-IT">
              <a:solidFill>
                <a:srgbClr val="D6ECFF"/>
              </a:solidFill>
            </a:endParaRP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9.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jpeg"/><Relationship Id="rId1" Type="http://schemas.openxmlformats.org/officeDocument/2006/relationships/slideLayout" Target="../slideLayouts/slideLayout18.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3304711">
            <a:off x="726404" y="5523675"/>
            <a:ext cx="599569" cy="1119695"/>
          </a:xfrm>
          <a:prstGeom prst="rect">
            <a:avLst/>
          </a:prstGeom>
          <a:noFill/>
          <a:ln w="9525">
            <a:noFill/>
            <a:miter lim="800000"/>
            <a:headEnd/>
            <a:tailEnd/>
          </a:ln>
        </p:spPr>
      </p:pic>
      <p:sp>
        <p:nvSpPr>
          <p:cNvPr id="5" name="Rettangolo 4"/>
          <p:cNvSpPr/>
          <p:nvPr/>
        </p:nvSpPr>
        <p:spPr>
          <a:xfrm>
            <a:off x="268703" y="836712"/>
            <a:ext cx="855715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it-IT" sz="5400" b="1" dirty="0" smtClean="0">
                <a:ln w="11430"/>
                <a:gradFill>
                  <a:gsLst>
                    <a:gs pos="0">
                      <a:srgbClr val="1AB39F">
                        <a:tint val="90000"/>
                        <a:satMod val="120000"/>
                      </a:srgbClr>
                    </a:gs>
                    <a:gs pos="25000">
                      <a:srgbClr val="1AB39F">
                        <a:tint val="93000"/>
                        <a:satMod val="120000"/>
                      </a:srgbClr>
                    </a:gs>
                    <a:gs pos="50000">
                      <a:srgbClr val="1AB39F">
                        <a:shade val="89000"/>
                        <a:satMod val="110000"/>
                      </a:srgbClr>
                    </a:gs>
                    <a:gs pos="75000">
                      <a:srgbClr val="1AB39F">
                        <a:tint val="93000"/>
                        <a:satMod val="120000"/>
                      </a:srgbClr>
                    </a:gs>
                    <a:gs pos="100000">
                      <a:srgbClr val="1AB39F">
                        <a:tint val="90000"/>
                        <a:satMod val="120000"/>
                      </a:srgbClr>
                    </a:gs>
                  </a:gsLst>
                  <a:lin ang="5400000"/>
                </a:gradFill>
                <a:effectLst>
                  <a:outerShdw blurRad="80000" dist="40000" dir="5040000" algn="tl">
                    <a:srgbClr val="000000">
                      <a:alpha val="30000"/>
                    </a:srgbClr>
                  </a:outerShdw>
                </a:effectLst>
              </a:rPr>
              <a:t>Abitare il mondo da cristiani</a:t>
            </a:r>
            <a:endParaRPr lang="it-IT" sz="5400" b="1" dirty="0">
              <a:ln w="11430"/>
              <a:gradFill>
                <a:gsLst>
                  <a:gs pos="0">
                    <a:srgbClr val="1AB39F">
                      <a:tint val="90000"/>
                      <a:satMod val="120000"/>
                    </a:srgbClr>
                  </a:gs>
                  <a:gs pos="25000">
                    <a:srgbClr val="1AB39F">
                      <a:tint val="93000"/>
                      <a:satMod val="120000"/>
                    </a:srgbClr>
                  </a:gs>
                  <a:gs pos="50000">
                    <a:srgbClr val="1AB39F">
                      <a:shade val="89000"/>
                      <a:satMod val="110000"/>
                    </a:srgbClr>
                  </a:gs>
                  <a:gs pos="75000">
                    <a:srgbClr val="1AB39F">
                      <a:tint val="93000"/>
                      <a:satMod val="120000"/>
                    </a:srgbClr>
                  </a:gs>
                  <a:gs pos="100000">
                    <a:srgbClr val="1AB39F">
                      <a:tint val="90000"/>
                      <a:satMod val="120000"/>
                    </a:srgbClr>
                  </a:gs>
                </a:gsLst>
                <a:lin ang="5400000"/>
              </a:gradFill>
              <a:effectLst>
                <a:outerShdw blurRad="80000" dist="40000" dir="5040000" algn="tl">
                  <a:srgbClr val="000000">
                    <a:alpha val="30000"/>
                  </a:srgbClr>
                </a:outerShdw>
              </a:effectLst>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3304711">
            <a:off x="1734517" y="4659579"/>
            <a:ext cx="599569" cy="1119695"/>
          </a:xfrm>
          <a:prstGeom prst="rect">
            <a:avLst/>
          </a:prstGeom>
          <a:noFill/>
          <a:ln w="9525">
            <a:noFill/>
            <a:miter lim="800000"/>
            <a:headEnd/>
            <a:tailEnd/>
          </a:ln>
        </p:spPr>
      </p:pic>
      <p:pic>
        <p:nvPicPr>
          <p:cNvPr id="7"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rot="3304711">
            <a:off x="2598613" y="4155523"/>
            <a:ext cx="599569" cy="1119695"/>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11960" y="2132856"/>
            <a:ext cx="4447381" cy="44473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987425" y="512763"/>
            <a:ext cx="8156575" cy="776287"/>
          </a:xfrm>
        </p:spPr>
        <p:txBody>
          <a:bodyPr/>
          <a:lstStyle/>
          <a:p>
            <a:r>
              <a:rPr lang="it-IT"/>
              <a:t>la lettera a Diogneto</a:t>
            </a:r>
          </a:p>
        </p:txBody>
      </p:sp>
      <p:sp>
        <p:nvSpPr>
          <p:cNvPr id="21507" name="Rectangle 3"/>
          <p:cNvSpPr>
            <a:spLocks noGrp="1" noChangeArrowheads="1"/>
          </p:cNvSpPr>
          <p:nvPr>
            <p:ph type="body" idx="4294967295"/>
          </p:nvPr>
        </p:nvSpPr>
        <p:spPr>
          <a:xfrm>
            <a:off x="611560" y="1556792"/>
            <a:ext cx="5718175" cy="4824536"/>
          </a:xfrm>
        </p:spPr>
        <p:txBody>
          <a:bodyPr>
            <a:normAutofit fontScale="92500" lnSpcReduction="20000"/>
          </a:bodyPr>
          <a:lstStyle/>
          <a:p>
            <a:pPr marL="0" indent="0">
              <a:buFontTx/>
              <a:buNone/>
            </a:pPr>
            <a:r>
              <a:rPr lang="it-IT" sz="2400" dirty="0"/>
              <a:t>I cristiani né per regione, né per voce, né per costumi sono da distinguere dagli altri uomini. </a:t>
            </a:r>
            <a:endParaRPr lang="it-IT" sz="2400" dirty="0" smtClean="0"/>
          </a:p>
          <a:p>
            <a:pPr marL="0" indent="0">
              <a:buFontTx/>
              <a:buNone/>
            </a:pPr>
            <a:r>
              <a:rPr lang="it-IT" sz="2400" dirty="0" smtClean="0"/>
              <a:t>Infatti</a:t>
            </a:r>
            <a:r>
              <a:rPr lang="it-IT" sz="2400" dirty="0"/>
              <a:t>, non abitano città proprie, né usano un gergo che si differenzia, né conducono un genere di vita speciale. </a:t>
            </a:r>
            <a:endParaRPr lang="it-IT" sz="2400" dirty="0" smtClean="0"/>
          </a:p>
          <a:p>
            <a:pPr marL="0" indent="0">
              <a:buFontTx/>
              <a:buNone/>
            </a:pPr>
            <a:r>
              <a:rPr lang="it-IT" sz="2400" dirty="0" smtClean="0"/>
              <a:t>La </a:t>
            </a:r>
            <a:r>
              <a:rPr lang="it-IT" sz="2400" dirty="0"/>
              <a:t>loro dottrina non è nella scoperta del pensiero di uomini multiformi, né essi aderiscono ad una corrente filosofica umana, come fanno gli altri. Vivendo in città greche e barbare, come a ciascuno è capitato, e adeguandosi ai costumi del luogo nel vestito, nel cibo e nel resto, testimoniano un metodo di vita sociale mirabile e indubbiamente paradossale. Vivono nella loro patria, ma come forestieri; partecipano a tutto come cittadini e da tutto sono distaccati come stranieri. </a:t>
            </a:r>
          </a:p>
        </p:txBody>
      </p:sp>
      <p:pic>
        <p:nvPicPr>
          <p:cNvPr id="6146" name="Picture 2" descr="C:\Users\Sandra\Desktop\270px-Gospel_of_Mary.jpg"/>
          <p:cNvPicPr>
            <a:picLocks noChangeAspect="1" noChangeArrowheads="1"/>
          </p:cNvPicPr>
          <p:nvPr/>
        </p:nvPicPr>
        <p:blipFill>
          <a:blip r:embed="rId2" cstate="print">
            <a:clrChange>
              <a:clrFrom>
                <a:srgbClr val="F3F0DD"/>
              </a:clrFrom>
              <a:clrTo>
                <a:srgbClr val="F3F0DD">
                  <a:alpha val="0"/>
                </a:srgbClr>
              </a:clrTo>
            </a:clrChange>
          </a:blip>
          <a:srcRect/>
          <a:stretch>
            <a:fillRect/>
          </a:stretch>
        </p:blipFill>
        <p:spPr bwMode="auto">
          <a:xfrm rot="949141">
            <a:off x="6499486" y="1579919"/>
            <a:ext cx="2684657" cy="289176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4294967295"/>
          </p:nvPr>
        </p:nvSpPr>
        <p:spPr>
          <a:xfrm>
            <a:off x="395536" y="381000"/>
            <a:ext cx="8208912" cy="6072336"/>
          </a:xfrm>
        </p:spPr>
        <p:txBody>
          <a:bodyPr>
            <a:normAutofit fontScale="85000" lnSpcReduction="20000"/>
          </a:bodyPr>
          <a:lstStyle/>
          <a:p>
            <a:pPr marL="0" indent="0">
              <a:buFontTx/>
              <a:buNone/>
            </a:pPr>
            <a:r>
              <a:rPr lang="it-IT" sz="2400" dirty="0"/>
              <a:t>Ogni patria straniera è patria loro, e ogni patria è straniera. </a:t>
            </a:r>
            <a:endParaRPr lang="it-IT" sz="2400" dirty="0" smtClean="0"/>
          </a:p>
          <a:p>
            <a:pPr marL="0" indent="0">
              <a:buFontTx/>
              <a:buNone/>
            </a:pPr>
            <a:r>
              <a:rPr lang="it-IT" sz="2400" dirty="0" smtClean="0"/>
              <a:t>Si </a:t>
            </a:r>
            <a:r>
              <a:rPr lang="it-IT" sz="2400" dirty="0"/>
              <a:t>sposano come tutti e generano figli, ma non gettano i neonati. </a:t>
            </a:r>
            <a:endParaRPr lang="it-IT" sz="2400" dirty="0" smtClean="0"/>
          </a:p>
          <a:p>
            <a:pPr marL="0" indent="0">
              <a:buFontTx/>
              <a:buNone/>
            </a:pPr>
            <a:r>
              <a:rPr lang="it-IT" sz="2400" dirty="0" smtClean="0"/>
              <a:t>Mettono </a:t>
            </a:r>
            <a:r>
              <a:rPr lang="it-IT" sz="2400" dirty="0"/>
              <a:t>in comune la mensa, ma non il letto. </a:t>
            </a:r>
            <a:endParaRPr lang="it-IT" sz="2400" dirty="0" smtClean="0"/>
          </a:p>
          <a:p>
            <a:pPr marL="0" indent="0">
              <a:buFontTx/>
              <a:buNone/>
            </a:pPr>
            <a:r>
              <a:rPr lang="it-IT" sz="2400" dirty="0" smtClean="0"/>
              <a:t>Sono </a:t>
            </a:r>
            <a:r>
              <a:rPr lang="it-IT" sz="2400" dirty="0"/>
              <a:t>nella carne, ma non vivono secondo la carne. </a:t>
            </a:r>
            <a:endParaRPr lang="it-IT" sz="2400" dirty="0" smtClean="0"/>
          </a:p>
          <a:p>
            <a:pPr marL="0" indent="0">
              <a:buFontTx/>
              <a:buNone/>
            </a:pPr>
            <a:r>
              <a:rPr lang="it-IT" sz="2400" dirty="0" smtClean="0"/>
              <a:t>Dimorano </a:t>
            </a:r>
            <a:r>
              <a:rPr lang="it-IT" sz="2400" dirty="0"/>
              <a:t>nella terra, ma hanno la loro cittadinanza nel cielo. </a:t>
            </a:r>
            <a:endParaRPr lang="it-IT" sz="2400" dirty="0" smtClean="0"/>
          </a:p>
          <a:p>
            <a:pPr marL="0" indent="0">
              <a:buFontTx/>
              <a:buNone/>
            </a:pPr>
            <a:r>
              <a:rPr lang="it-IT" sz="2400" dirty="0" smtClean="0"/>
              <a:t>Obbediscono </a:t>
            </a:r>
            <a:r>
              <a:rPr lang="it-IT" sz="2400" dirty="0"/>
              <a:t>alle leggi stabilite, e con la loro vita superano le leggi. </a:t>
            </a:r>
            <a:endParaRPr lang="it-IT" sz="2400" dirty="0" smtClean="0"/>
          </a:p>
          <a:p>
            <a:pPr marL="0" indent="0">
              <a:buFontTx/>
              <a:buNone/>
            </a:pPr>
            <a:r>
              <a:rPr lang="it-IT" sz="2400" dirty="0" smtClean="0"/>
              <a:t>Amano </a:t>
            </a:r>
            <a:r>
              <a:rPr lang="it-IT" sz="2400" dirty="0"/>
              <a:t>tutti, e da tutti vengono perseguitati. </a:t>
            </a:r>
            <a:endParaRPr lang="it-IT" sz="2400" dirty="0" smtClean="0"/>
          </a:p>
          <a:p>
            <a:pPr marL="0" indent="0">
              <a:buFontTx/>
              <a:buNone/>
            </a:pPr>
            <a:r>
              <a:rPr lang="it-IT" sz="2400" dirty="0" smtClean="0"/>
              <a:t>Non </a:t>
            </a:r>
            <a:r>
              <a:rPr lang="it-IT" sz="2400" dirty="0"/>
              <a:t>sono conosciuti, e vengono condannati. </a:t>
            </a:r>
            <a:endParaRPr lang="it-IT" sz="2400" dirty="0" smtClean="0"/>
          </a:p>
          <a:p>
            <a:pPr marL="0" indent="0">
              <a:buFontTx/>
              <a:buNone/>
            </a:pPr>
            <a:r>
              <a:rPr lang="it-IT" sz="2400" dirty="0" smtClean="0"/>
              <a:t>Sono </a:t>
            </a:r>
            <a:r>
              <a:rPr lang="it-IT" sz="2400" dirty="0"/>
              <a:t>uccisi, e riprendono a vivere. </a:t>
            </a:r>
            <a:endParaRPr lang="it-IT" sz="2400" dirty="0" smtClean="0"/>
          </a:p>
          <a:p>
            <a:pPr marL="0" indent="0">
              <a:buFontTx/>
              <a:buNone/>
            </a:pPr>
            <a:r>
              <a:rPr lang="it-IT" sz="2400" dirty="0" smtClean="0"/>
              <a:t>Sono </a:t>
            </a:r>
            <a:r>
              <a:rPr lang="it-IT" sz="2400" dirty="0"/>
              <a:t>poveri, e fanno ricchi molti; mancano di tutto, e di tutto abbondano. </a:t>
            </a:r>
            <a:endParaRPr lang="it-IT" sz="2400" dirty="0" smtClean="0"/>
          </a:p>
          <a:p>
            <a:pPr marL="0" indent="0">
              <a:buFontTx/>
              <a:buNone/>
            </a:pPr>
            <a:r>
              <a:rPr lang="it-IT" sz="2400" dirty="0" smtClean="0"/>
              <a:t>Sono </a:t>
            </a:r>
            <a:r>
              <a:rPr lang="it-IT" sz="2400" dirty="0"/>
              <a:t>disprezzati, e nei disprezzi hanno gloria. </a:t>
            </a:r>
            <a:endParaRPr lang="it-IT" sz="2400" dirty="0" smtClean="0"/>
          </a:p>
          <a:p>
            <a:pPr marL="0" indent="0">
              <a:buFontTx/>
              <a:buNone/>
            </a:pPr>
            <a:r>
              <a:rPr lang="it-IT" sz="2400" dirty="0" smtClean="0"/>
              <a:t>Sono </a:t>
            </a:r>
            <a:r>
              <a:rPr lang="it-IT" sz="2400" dirty="0"/>
              <a:t>oltraggiati e proclamati giusti. Sono ingiuriati e benedicono; </a:t>
            </a:r>
            <a:endParaRPr lang="it-IT" sz="2400" dirty="0" smtClean="0"/>
          </a:p>
          <a:p>
            <a:pPr marL="0" indent="0">
              <a:buFontTx/>
              <a:buNone/>
            </a:pPr>
            <a:r>
              <a:rPr lang="it-IT" sz="2400" dirty="0" smtClean="0"/>
              <a:t>sono </a:t>
            </a:r>
            <a:r>
              <a:rPr lang="it-IT" sz="2400" dirty="0"/>
              <a:t>maltrattati ed onorano. </a:t>
            </a:r>
            <a:endParaRPr lang="it-IT" sz="2400" dirty="0" smtClean="0"/>
          </a:p>
          <a:p>
            <a:pPr marL="0" indent="0">
              <a:buFontTx/>
              <a:buNone/>
            </a:pPr>
            <a:r>
              <a:rPr lang="it-IT" sz="2400" dirty="0" smtClean="0"/>
              <a:t>Facendo </a:t>
            </a:r>
            <a:r>
              <a:rPr lang="it-IT" sz="2400" dirty="0"/>
              <a:t>del bene vengono puniti come malfattori; </a:t>
            </a:r>
            <a:endParaRPr lang="it-IT" sz="2400" dirty="0" smtClean="0"/>
          </a:p>
          <a:p>
            <a:pPr marL="0" indent="0">
              <a:buFontTx/>
              <a:buNone/>
            </a:pPr>
            <a:r>
              <a:rPr lang="it-IT" sz="2400" dirty="0" smtClean="0"/>
              <a:t>condannati </a:t>
            </a:r>
            <a:r>
              <a:rPr lang="it-IT" sz="2400" dirty="0"/>
              <a:t>gioiscono come se ricevessero la vita. </a:t>
            </a:r>
            <a:endParaRPr lang="it-IT" sz="2400" dirty="0" smtClean="0"/>
          </a:p>
          <a:p>
            <a:pPr marL="0" indent="0">
              <a:buFontTx/>
              <a:buNone/>
            </a:pPr>
            <a:r>
              <a:rPr lang="it-IT" sz="2400" dirty="0" smtClean="0"/>
              <a:t>Dai </a:t>
            </a:r>
            <a:r>
              <a:rPr lang="it-IT" sz="2400" dirty="0"/>
              <a:t>giudei sono combattuti come stranieri, e dai greci perseguitati, </a:t>
            </a:r>
            <a:endParaRPr lang="it-IT" sz="2400" dirty="0" smtClean="0"/>
          </a:p>
          <a:p>
            <a:pPr marL="0" indent="0">
              <a:buFontTx/>
              <a:buNone/>
            </a:pPr>
            <a:r>
              <a:rPr lang="it-IT" sz="2400" dirty="0" smtClean="0"/>
              <a:t>e </a:t>
            </a:r>
            <a:r>
              <a:rPr lang="it-IT" sz="2400" dirty="0"/>
              <a:t>coloro che li odiano non saprebbero dire il motivo dell'odio. </a:t>
            </a:r>
          </a:p>
          <a:p>
            <a:pPr marL="0" indent="0"/>
            <a:endParaRPr lang="it-IT" dirty="0"/>
          </a:p>
        </p:txBody>
      </p:sp>
      <p:pic>
        <p:nvPicPr>
          <p:cNvPr id="3" name="Picture 2" descr="C:\Users\Sandra\Desktop\270px-Gospel_of_Mary.jpg"/>
          <p:cNvPicPr>
            <a:picLocks noChangeAspect="1" noChangeArrowheads="1"/>
          </p:cNvPicPr>
          <p:nvPr/>
        </p:nvPicPr>
        <p:blipFill>
          <a:blip r:embed="rId2" cstate="print">
            <a:clrChange>
              <a:clrFrom>
                <a:srgbClr val="F3F0DD"/>
              </a:clrFrom>
              <a:clrTo>
                <a:srgbClr val="F3F0DD">
                  <a:alpha val="0"/>
                </a:srgbClr>
              </a:clrTo>
            </a:clrChange>
          </a:blip>
          <a:srcRect/>
          <a:stretch>
            <a:fillRect/>
          </a:stretch>
        </p:blipFill>
        <p:spPr bwMode="auto">
          <a:xfrm rot="949141">
            <a:off x="7176096" y="3412728"/>
            <a:ext cx="2344725" cy="2525611"/>
          </a:xfrm>
          <a:prstGeom prst="rect">
            <a:avLst/>
          </a:prstGeom>
          <a:noFill/>
        </p:spPr>
      </p:pic>
      <p:pic>
        <p:nvPicPr>
          <p:cNvPr id="4" name="Picture 2" descr="C:\Users\Sandra\Desktop\270px-Gospel_of_Mary.jpg"/>
          <p:cNvPicPr>
            <a:picLocks noChangeAspect="1" noChangeArrowheads="1"/>
          </p:cNvPicPr>
          <p:nvPr/>
        </p:nvPicPr>
        <p:blipFill>
          <a:blip r:embed="rId2" cstate="print">
            <a:clrChange>
              <a:clrFrom>
                <a:srgbClr val="F3F0DD"/>
              </a:clrFrom>
              <a:clrTo>
                <a:srgbClr val="F3F0DD">
                  <a:alpha val="0"/>
                </a:srgbClr>
              </a:clrTo>
            </a:clrChange>
          </a:blip>
          <a:srcRect/>
          <a:stretch>
            <a:fillRect/>
          </a:stretch>
        </p:blipFill>
        <p:spPr bwMode="auto">
          <a:xfrm rot="949141">
            <a:off x="7464128" y="820439"/>
            <a:ext cx="2344725" cy="252561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908720"/>
            <a:ext cx="7632848" cy="2308324"/>
          </a:xfrm>
          <a:prstGeom prst="rect">
            <a:avLst/>
          </a:prstGeom>
          <a:noFill/>
        </p:spPr>
        <p:txBody>
          <a:bodyPr wrap="square" rtlCol="0">
            <a:spAutoFit/>
          </a:bodyPr>
          <a:lstStyle/>
          <a:p>
            <a:r>
              <a:rPr lang="it-IT" dirty="0" smtClean="0">
                <a:solidFill>
                  <a:srgbClr val="FFC000"/>
                </a:solidFill>
              </a:rPr>
              <a:t>Questo stile di vita non si attua da un giorno all’altro, ma dobbiamo assumerlo un po’ alla volta</a:t>
            </a:r>
            <a:r>
              <a:rPr lang="it-IT" dirty="0" smtClean="0">
                <a:solidFill>
                  <a:prstClr val="white"/>
                </a:solidFill>
              </a:rPr>
              <a:t>, perché, attraverso il nostro comportamento, si possa indicare a tutti come arrivare a Dio.</a:t>
            </a:r>
          </a:p>
          <a:p>
            <a:endParaRPr lang="it-IT" dirty="0" smtClean="0">
              <a:solidFill>
                <a:prstClr val="white"/>
              </a:solidFill>
            </a:endParaRPr>
          </a:p>
          <a:p>
            <a:endParaRPr lang="it-IT" dirty="0" smtClean="0">
              <a:solidFill>
                <a:prstClr val="white"/>
              </a:solidFill>
            </a:endParaRPr>
          </a:p>
          <a:p>
            <a:r>
              <a:rPr lang="it-IT" dirty="0" smtClean="0">
                <a:solidFill>
                  <a:prstClr val="white"/>
                </a:solidFill>
              </a:rPr>
              <a:t>L1. </a:t>
            </a:r>
            <a:r>
              <a:rPr lang="it-IT" i="1" dirty="0" smtClean="0">
                <a:solidFill>
                  <a:srgbClr val="FFC000"/>
                </a:solidFill>
                <a:effectLst>
                  <a:outerShdw blurRad="38100" dist="38100" dir="2700000" algn="tl">
                    <a:srgbClr val="000000">
                      <a:alpha val="43137"/>
                    </a:srgbClr>
                  </a:outerShdw>
                </a:effectLst>
              </a:rPr>
              <a:t>Voi siete il sale della terra</a:t>
            </a:r>
            <a:r>
              <a:rPr lang="it-IT" i="1" dirty="0" smtClean="0">
                <a:solidFill>
                  <a:prstClr val="white"/>
                </a:solidFill>
              </a:rPr>
              <a:t>; ma se il sale perde il sapore, con che cosa lo si renderà salato? A null’altro serve che ad essere gettato via e calpestato dalla gente. </a:t>
            </a:r>
            <a:r>
              <a:rPr lang="it-IT" dirty="0" smtClean="0">
                <a:solidFill>
                  <a:prstClr val="white"/>
                </a:solidFill>
              </a:rPr>
              <a:t>(Mt 5, 13)</a:t>
            </a:r>
            <a:endParaRPr lang="it-IT" i="1" dirty="0">
              <a:solidFill>
                <a:prstClr val="white"/>
              </a:solidFill>
            </a:endParaRPr>
          </a:p>
        </p:txBody>
      </p:sp>
      <p:pic>
        <p:nvPicPr>
          <p:cNvPr id="2051" name="Picture 3"/>
          <p:cNvPicPr>
            <a:picLocks noChangeAspect="1" noChangeArrowheads="1"/>
          </p:cNvPicPr>
          <p:nvPr/>
        </p:nvPicPr>
        <p:blipFill>
          <a:blip r:embed="rId2" cstate="print"/>
          <a:srcRect/>
          <a:stretch>
            <a:fillRect/>
          </a:stretch>
        </p:blipFill>
        <p:spPr bwMode="auto">
          <a:xfrm>
            <a:off x="2771800" y="3501008"/>
            <a:ext cx="3043039" cy="2279342"/>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788024" y="4149080"/>
            <a:ext cx="2448272" cy="2448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355976" y="1052736"/>
            <a:ext cx="3888432" cy="4401205"/>
          </a:xfrm>
          <a:prstGeom prst="rect">
            <a:avLst/>
          </a:prstGeom>
          <a:noFill/>
        </p:spPr>
        <p:txBody>
          <a:bodyPr wrap="square" rtlCol="0">
            <a:spAutoFit/>
          </a:bodyPr>
          <a:lstStyle/>
          <a:p>
            <a:r>
              <a:rPr lang="it-IT" sz="2000" dirty="0" smtClean="0">
                <a:solidFill>
                  <a:prstClr val="white"/>
                </a:solidFill>
              </a:rPr>
              <a:t>L2 </a:t>
            </a:r>
            <a:r>
              <a:rPr lang="it-IT" sz="2000" dirty="0" smtClean="0">
                <a:solidFill>
                  <a:srgbClr val="FFC000"/>
                </a:solidFill>
                <a:effectLst>
                  <a:outerShdw blurRad="38100" dist="38100" dir="2700000" algn="tl">
                    <a:srgbClr val="000000">
                      <a:alpha val="43137"/>
                    </a:srgbClr>
                  </a:outerShdw>
                </a:effectLst>
              </a:rPr>
              <a:t>Voi siete la luce del mondo</a:t>
            </a:r>
            <a:r>
              <a:rPr lang="it-IT" sz="2000" dirty="0" smtClean="0">
                <a:solidFill>
                  <a:prstClr val="white"/>
                </a:solidFill>
              </a:rPr>
              <a:t>; non può restare nascosta una città che sta sopra un monte, né si accende una lampada per metterla sotto il moggio, ma sul candelabro, e così fa luce a tutti quelli che sono nella casa. </a:t>
            </a:r>
          </a:p>
          <a:p>
            <a:endParaRPr lang="it-IT" sz="2000" dirty="0" smtClean="0">
              <a:solidFill>
                <a:prstClr val="white"/>
              </a:solidFill>
            </a:endParaRPr>
          </a:p>
          <a:p>
            <a:r>
              <a:rPr lang="it-IT" sz="2000" dirty="0" smtClean="0">
                <a:solidFill>
                  <a:prstClr val="white"/>
                </a:solidFill>
              </a:rPr>
              <a:t>Così risplenda la vostra luce davanti agli uomini, perché vedano le vostre opere buone e rendano gloria al Padre vostro che è nei cieli.</a:t>
            </a:r>
          </a:p>
          <a:p>
            <a:r>
              <a:rPr lang="it-IT" sz="2000" dirty="0" smtClean="0">
                <a:solidFill>
                  <a:prstClr val="white"/>
                </a:solidFill>
              </a:rPr>
              <a:t>(Mt 5,14-16)</a:t>
            </a:r>
            <a:endParaRPr lang="it-IT" sz="2000" dirty="0">
              <a:solidFill>
                <a:prstClr val="white"/>
              </a:solidFill>
            </a:endParaRPr>
          </a:p>
        </p:txBody>
      </p:sp>
      <p:pic>
        <p:nvPicPr>
          <p:cNvPr id="3074" name="Picture 2"/>
          <p:cNvPicPr>
            <a:picLocks noChangeAspect="1" noChangeArrowheads="1"/>
          </p:cNvPicPr>
          <p:nvPr/>
        </p:nvPicPr>
        <p:blipFill>
          <a:blip r:embed="rId2" cstate="print"/>
          <a:srcRect/>
          <a:stretch>
            <a:fillRect/>
          </a:stretch>
        </p:blipFill>
        <p:spPr bwMode="auto">
          <a:xfrm>
            <a:off x="899592" y="1628800"/>
            <a:ext cx="3046074"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71600" y="764704"/>
            <a:ext cx="7848872" cy="1477328"/>
          </a:xfrm>
          <a:prstGeom prst="rect">
            <a:avLst/>
          </a:prstGeom>
          <a:noFill/>
        </p:spPr>
        <p:txBody>
          <a:bodyPr wrap="square" rtlCol="0">
            <a:spAutoFit/>
          </a:bodyPr>
          <a:lstStyle/>
          <a:p>
            <a:r>
              <a:rPr lang="it-IT" dirty="0" smtClean="0">
                <a:solidFill>
                  <a:prstClr val="white"/>
                </a:solidFill>
              </a:rPr>
              <a:t>Voi siete la luce del mondo; non può restare nascosta una città che sta sopra un monte, né si accende una lampada per metterla sotto il moggio, ma sul candelabro, e così fa luce a tutti quelli che sono nella casa. </a:t>
            </a:r>
          </a:p>
          <a:p>
            <a:r>
              <a:rPr lang="it-IT" dirty="0" smtClean="0">
                <a:solidFill>
                  <a:prstClr val="white"/>
                </a:solidFill>
              </a:rPr>
              <a:t>Così risplenda la vostra luce davanti agli uomini, perché vedano le vostre opere buone e rendano gloria al Padre vostro che è nei cieli.   (Mt 5,14-16)</a:t>
            </a:r>
            <a:endParaRPr lang="it-IT" dirty="0">
              <a:solidFill>
                <a:prstClr val="white"/>
              </a:solidFill>
            </a:endParaRPr>
          </a:p>
        </p:txBody>
      </p:sp>
      <p:pic>
        <p:nvPicPr>
          <p:cNvPr id="3075" name="Picture 3"/>
          <p:cNvPicPr>
            <a:picLocks noChangeAspect="1" noChangeArrowheads="1"/>
          </p:cNvPicPr>
          <p:nvPr/>
        </p:nvPicPr>
        <p:blipFill>
          <a:blip r:embed="rId3" cstate="print"/>
          <a:srcRect/>
          <a:stretch>
            <a:fillRect/>
          </a:stretch>
        </p:blipFill>
        <p:spPr bwMode="auto">
          <a:xfrm>
            <a:off x="2627784" y="2852936"/>
            <a:ext cx="4717132" cy="3110573"/>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rot="20695814">
            <a:off x="1484636" y="3908891"/>
            <a:ext cx="1809750" cy="252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611560" y="476672"/>
            <a:ext cx="7772400" cy="914400"/>
          </a:xfrm>
        </p:spPr>
        <p:txBody>
          <a:bodyPr>
            <a:normAutofit/>
          </a:bodyPr>
          <a:lstStyle/>
          <a:p>
            <a:r>
              <a:rPr lang="it-IT" sz="4000" dirty="0" smtClean="0"/>
              <a:t>T. Ci chiami ad essere luce</a:t>
            </a:r>
            <a:endParaRPr lang="it-IT" sz="4000" dirty="0"/>
          </a:p>
        </p:txBody>
      </p:sp>
      <p:sp>
        <p:nvSpPr>
          <p:cNvPr id="3" name="Segnaposto contenuto 2"/>
          <p:cNvSpPr>
            <a:spLocks noGrp="1"/>
          </p:cNvSpPr>
          <p:nvPr>
            <p:ph idx="4294967295"/>
          </p:nvPr>
        </p:nvSpPr>
        <p:spPr>
          <a:xfrm>
            <a:off x="4355976" y="2060848"/>
            <a:ext cx="4268787" cy="4248150"/>
          </a:xfrm>
        </p:spPr>
        <p:txBody>
          <a:bodyPr>
            <a:normAutofit/>
          </a:bodyPr>
          <a:lstStyle/>
          <a:p>
            <a:pPr>
              <a:buNone/>
            </a:pPr>
            <a:r>
              <a:rPr lang="it-IT" dirty="0" smtClean="0"/>
              <a:t>L2. Lasciatevi accendere dalla Buona Notizia della risurrezione, in voi splenderà una fiamma che rischiarerà e scalderà il cuore  di chiunque incontrerete.</a:t>
            </a:r>
            <a:endParaRPr lang="it-IT" dirty="0"/>
          </a:p>
        </p:txBody>
      </p:sp>
      <p:pic>
        <p:nvPicPr>
          <p:cNvPr id="4098" name="Picture 2"/>
          <p:cNvPicPr>
            <a:picLocks noChangeAspect="1" noChangeArrowheads="1"/>
          </p:cNvPicPr>
          <p:nvPr/>
        </p:nvPicPr>
        <p:blipFill>
          <a:blip r:embed="rId2" cstate="print"/>
          <a:srcRect/>
          <a:stretch>
            <a:fillRect/>
          </a:stretch>
        </p:blipFill>
        <p:spPr bwMode="auto">
          <a:xfrm>
            <a:off x="467544" y="2708920"/>
            <a:ext cx="3537570" cy="26737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827584" y="620688"/>
            <a:ext cx="7772400" cy="914400"/>
          </a:xfrm>
        </p:spPr>
        <p:txBody>
          <a:bodyPr/>
          <a:lstStyle/>
          <a:p>
            <a:r>
              <a:rPr lang="it-IT" dirty="0" smtClean="0"/>
              <a:t>T. Ci chiami ad essere sale</a:t>
            </a:r>
            <a:endParaRPr lang="it-IT" dirty="0"/>
          </a:p>
        </p:txBody>
      </p:sp>
      <p:sp>
        <p:nvSpPr>
          <p:cNvPr id="3" name="Segnaposto contenuto 2"/>
          <p:cNvSpPr>
            <a:spLocks noGrp="1"/>
          </p:cNvSpPr>
          <p:nvPr>
            <p:ph idx="4294967295"/>
          </p:nvPr>
        </p:nvSpPr>
        <p:spPr>
          <a:xfrm>
            <a:off x="179512" y="2204864"/>
            <a:ext cx="5410200" cy="4389437"/>
          </a:xfrm>
        </p:spPr>
        <p:txBody>
          <a:bodyPr/>
          <a:lstStyle/>
          <a:p>
            <a:pPr>
              <a:buNone/>
            </a:pPr>
            <a:r>
              <a:rPr lang="it-IT" dirty="0" smtClean="0"/>
              <a:t>L2. Non accontentatevi di esperienze insipide e non storditevi negli eccessi. Lasciate che io dia sapore alla vostra vita e imparerete a trovare il gusto anche nelle piccole cose.</a:t>
            </a:r>
            <a:endParaRPr lang="it-IT" dirty="0"/>
          </a:p>
        </p:txBody>
      </p:sp>
      <p:pic>
        <p:nvPicPr>
          <p:cNvPr id="5122" name="Picture 2"/>
          <p:cNvPicPr>
            <a:picLocks noChangeAspect="1" noChangeArrowheads="1"/>
          </p:cNvPicPr>
          <p:nvPr/>
        </p:nvPicPr>
        <p:blipFill>
          <a:blip r:embed="rId2" cstate="print"/>
          <a:srcRect/>
          <a:stretch>
            <a:fillRect/>
          </a:stretch>
        </p:blipFill>
        <p:spPr bwMode="auto">
          <a:xfrm>
            <a:off x="6084168" y="2348880"/>
            <a:ext cx="2899155" cy="2796530"/>
          </a:xfrm>
          <a:prstGeom prst="rect">
            <a:avLst/>
          </a:prstGeom>
          <a:noFill/>
          <a:ln w="9525">
            <a:noFill/>
            <a:miter lim="800000"/>
            <a:headEnd/>
            <a:tailEnd/>
          </a:ln>
        </p:spPr>
      </p:pic>
      <p:pic>
        <p:nvPicPr>
          <p:cNvPr id="5124" name="Picture 4"/>
          <p:cNvPicPr>
            <a:picLocks noChangeAspect="1" noChangeArrowheads="1"/>
          </p:cNvPicPr>
          <p:nvPr/>
        </p:nvPicPr>
        <p:blipFill>
          <a:blip r:embed="rId3" cstate="print"/>
          <a:srcRect/>
          <a:stretch>
            <a:fillRect/>
          </a:stretch>
        </p:blipFill>
        <p:spPr bwMode="auto">
          <a:xfrm>
            <a:off x="5076056" y="4725144"/>
            <a:ext cx="2466975" cy="1847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1619672" y="4221088"/>
            <a:ext cx="2808312" cy="2106234"/>
          </a:xfrm>
          <a:prstGeom prst="rect">
            <a:avLst/>
          </a:prstGeom>
          <a:noFill/>
          <a:ln w="9525">
            <a:noFill/>
            <a:miter lim="800000"/>
            <a:headEnd/>
            <a:tailEnd/>
          </a:ln>
        </p:spPr>
      </p:pic>
      <p:sp>
        <p:nvSpPr>
          <p:cNvPr id="2" name="Titolo 1"/>
          <p:cNvSpPr>
            <a:spLocks noGrp="1"/>
          </p:cNvSpPr>
          <p:nvPr>
            <p:ph type="title" idx="4294967295"/>
          </p:nvPr>
        </p:nvSpPr>
        <p:spPr>
          <a:xfrm>
            <a:off x="467544" y="512763"/>
            <a:ext cx="8676456" cy="914400"/>
          </a:xfrm>
        </p:spPr>
        <p:txBody>
          <a:bodyPr/>
          <a:lstStyle/>
          <a:p>
            <a:r>
              <a:rPr lang="it-IT" dirty="0" smtClean="0"/>
              <a:t>T. Ci chiami ad essere lievito</a:t>
            </a:r>
            <a:endParaRPr lang="it-IT" dirty="0"/>
          </a:p>
        </p:txBody>
      </p:sp>
      <p:sp>
        <p:nvSpPr>
          <p:cNvPr id="3" name="Segnaposto contenuto 2"/>
          <p:cNvSpPr>
            <a:spLocks noGrp="1"/>
          </p:cNvSpPr>
          <p:nvPr>
            <p:ph idx="4294967295"/>
          </p:nvPr>
        </p:nvSpPr>
        <p:spPr>
          <a:xfrm>
            <a:off x="899592" y="1772816"/>
            <a:ext cx="7772400" cy="4572000"/>
          </a:xfrm>
        </p:spPr>
        <p:txBody>
          <a:bodyPr/>
          <a:lstStyle/>
          <a:p>
            <a:pPr>
              <a:buNone/>
            </a:pPr>
            <a:r>
              <a:rPr lang="it-IT" dirty="0" smtClean="0"/>
              <a:t>L2. Non importa se si è in pochi, l’importante è che a me sia lasciata l’iniziativa: sarò io a nutrire e a far crescere ciò che è bene per voi e per chi vi sta accanto.</a:t>
            </a:r>
            <a:endParaRPr lang="it-IT" dirty="0"/>
          </a:p>
        </p:txBody>
      </p:sp>
      <p:pic>
        <p:nvPicPr>
          <p:cNvPr id="4" name="Picture 2"/>
          <p:cNvPicPr>
            <a:picLocks noChangeAspect="1" noChangeArrowheads="1"/>
          </p:cNvPicPr>
          <p:nvPr/>
        </p:nvPicPr>
        <p:blipFill>
          <a:blip r:embed="rId3" cstate="print"/>
          <a:srcRect l="16044" t="5348" r="7747" b="9084"/>
          <a:stretch>
            <a:fillRect/>
          </a:stretch>
        </p:blipFill>
        <p:spPr bwMode="auto">
          <a:xfrm rot="20520846">
            <a:off x="750419" y="5405193"/>
            <a:ext cx="1315201" cy="1107538"/>
          </a:xfrm>
          <a:prstGeom prst="rect">
            <a:avLst/>
          </a:prstGeom>
          <a:ln>
            <a:noFill/>
          </a:ln>
          <a:effectLst>
            <a:softEdge rad="112500"/>
          </a:effectLst>
        </p:spPr>
      </p:pic>
      <p:pic>
        <p:nvPicPr>
          <p:cNvPr id="6" name="Picture 3"/>
          <p:cNvPicPr>
            <a:picLocks noChangeAspect="1" noChangeArrowheads="1"/>
          </p:cNvPicPr>
          <p:nvPr/>
        </p:nvPicPr>
        <p:blipFill>
          <a:blip r:embed="rId4" cstate="print"/>
          <a:srcRect/>
          <a:stretch>
            <a:fillRect/>
          </a:stretch>
        </p:blipFill>
        <p:spPr bwMode="auto">
          <a:xfrm>
            <a:off x="5724128" y="4653136"/>
            <a:ext cx="2466975" cy="1857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Sandra\Desktop\LAVORI DI RACCOLTA\ICONE +\Spirito Santo\304.jpg"/>
          <p:cNvPicPr>
            <a:picLocks noChangeAspect="1" noChangeArrowheads="1"/>
          </p:cNvPicPr>
          <p:nvPr/>
        </p:nvPicPr>
        <p:blipFill>
          <a:blip r:embed="rId2" cstate="print">
            <a:lum bright="20000"/>
          </a:blip>
          <a:srcRect/>
          <a:stretch>
            <a:fillRect/>
          </a:stretch>
        </p:blipFill>
        <p:spPr bwMode="auto">
          <a:xfrm rot="893848">
            <a:off x="5597903" y="2371028"/>
            <a:ext cx="2920450" cy="3881300"/>
          </a:xfrm>
          <a:prstGeom prst="rect">
            <a:avLst/>
          </a:prstGeom>
          <a:ln>
            <a:noFill/>
          </a:ln>
          <a:effectLst>
            <a:softEdge rad="112500"/>
          </a:effectLst>
        </p:spPr>
      </p:pic>
      <p:sp>
        <p:nvSpPr>
          <p:cNvPr id="2" name="Titolo 1"/>
          <p:cNvSpPr>
            <a:spLocks noGrp="1"/>
          </p:cNvSpPr>
          <p:nvPr>
            <p:ph type="title" idx="4294967295"/>
          </p:nvPr>
        </p:nvSpPr>
        <p:spPr>
          <a:xfrm>
            <a:off x="827584" y="476672"/>
            <a:ext cx="7772400" cy="914400"/>
          </a:xfrm>
        </p:spPr>
        <p:txBody>
          <a:bodyPr/>
          <a:lstStyle/>
          <a:p>
            <a:r>
              <a:rPr lang="it-IT" dirty="0" smtClean="0"/>
              <a:t>T. Ci chiami a essere beati</a:t>
            </a:r>
            <a:endParaRPr lang="it-IT" dirty="0"/>
          </a:p>
        </p:txBody>
      </p:sp>
      <p:sp>
        <p:nvSpPr>
          <p:cNvPr id="3" name="Segnaposto contenuto 2"/>
          <p:cNvSpPr>
            <a:spLocks noGrp="1"/>
          </p:cNvSpPr>
          <p:nvPr>
            <p:ph idx="4294967295"/>
          </p:nvPr>
        </p:nvSpPr>
        <p:spPr>
          <a:xfrm>
            <a:off x="0" y="1916113"/>
            <a:ext cx="5554663" cy="4389437"/>
          </a:xfrm>
        </p:spPr>
        <p:txBody>
          <a:bodyPr/>
          <a:lstStyle/>
          <a:p>
            <a:pPr>
              <a:buNone/>
            </a:pPr>
            <a:r>
              <a:rPr lang="it-IT" dirty="0" smtClean="0"/>
              <a:t>L2. Date modo al mio spirito di riempirvi, tutti vedranno la gioia sul vostro volto e sapranno quanto è bello camminare sulle vie del Padre mio.</a:t>
            </a:r>
            <a:endParaRPr lang="it-IT" dirty="0"/>
          </a:p>
        </p:txBody>
      </p:sp>
      <p:pic>
        <p:nvPicPr>
          <p:cNvPr id="6146" name="Picture 2"/>
          <p:cNvPicPr>
            <a:picLocks noChangeAspect="1" noChangeArrowheads="1"/>
          </p:cNvPicPr>
          <p:nvPr/>
        </p:nvPicPr>
        <p:blipFill>
          <a:blip r:embed="rId3" cstate="print"/>
          <a:srcRect/>
          <a:stretch>
            <a:fillRect/>
          </a:stretch>
        </p:blipFill>
        <p:spPr bwMode="auto">
          <a:xfrm>
            <a:off x="3275856" y="4434086"/>
            <a:ext cx="3236050" cy="24239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idx="4294967295"/>
          </p:nvPr>
        </p:nvSpPr>
        <p:spPr>
          <a:xfrm>
            <a:off x="467544" y="512763"/>
            <a:ext cx="8676456" cy="914400"/>
          </a:xfrm>
        </p:spPr>
        <p:txBody>
          <a:bodyPr/>
          <a:lstStyle/>
          <a:p>
            <a:r>
              <a:rPr lang="it-IT" dirty="0" smtClean="0"/>
              <a:t>T. Ci chiami a confidare in Te</a:t>
            </a:r>
            <a:endParaRPr lang="it-IT" dirty="0"/>
          </a:p>
        </p:txBody>
      </p:sp>
      <p:sp>
        <p:nvSpPr>
          <p:cNvPr id="3" name="Segnaposto contenuto 2"/>
          <p:cNvSpPr>
            <a:spLocks noGrp="1"/>
          </p:cNvSpPr>
          <p:nvPr>
            <p:ph idx="4294967295"/>
          </p:nvPr>
        </p:nvSpPr>
        <p:spPr>
          <a:xfrm>
            <a:off x="467544" y="1772816"/>
            <a:ext cx="4546600" cy="4373562"/>
          </a:xfrm>
        </p:spPr>
        <p:txBody>
          <a:bodyPr>
            <a:normAutofit/>
          </a:bodyPr>
          <a:lstStyle/>
          <a:p>
            <a:pPr>
              <a:buNone/>
            </a:pPr>
            <a:r>
              <a:rPr lang="it-IT" dirty="0" smtClean="0"/>
              <a:t>L2. E quando il cammino si farà più duro, sarò ancora io a caricarmi sulle spalle il peso dei vostri peccati, saliranno con me sulla croce e lì saranno inchiodati per donarvi una vita “ristorata”.</a:t>
            </a:r>
            <a:endParaRPr lang="it-IT" dirty="0"/>
          </a:p>
        </p:txBody>
      </p:sp>
      <p:pic>
        <p:nvPicPr>
          <p:cNvPr id="2050" name="Picture 2" descr="C:\Users\Sandra\Desktop\LAVORI DI RACCOLTA\ICONE +\Passione e risurrezione\Discesa agli inferi\192.jpg"/>
          <p:cNvPicPr>
            <a:picLocks noChangeAspect="1" noChangeArrowheads="1"/>
          </p:cNvPicPr>
          <p:nvPr/>
        </p:nvPicPr>
        <p:blipFill>
          <a:blip r:embed="rId2" cstate="print"/>
          <a:srcRect/>
          <a:stretch>
            <a:fillRect/>
          </a:stretch>
        </p:blipFill>
        <p:spPr bwMode="auto">
          <a:xfrm>
            <a:off x="5364088" y="2348880"/>
            <a:ext cx="2857500" cy="40862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99592" y="548680"/>
            <a:ext cx="7037504" cy="1754326"/>
          </a:xfrm>
          <a:prstGeom prst="rect">
            <a:avLst/>
          </a:prstGeom>
          <a:noFill/>
        </p:spPr>
        <p:txBody>
          <a:bodyPr wrap="none" lIns="91440" tIns="45720" rIns="91440" bIns="45720">
            <a:spAutoFit/>
          </a:bodyPr>
          <a:lstStyle/>
          <a:p>
            <a:pPr algn="ctr"/>
            <a:r>
              <a:rPr lang="it-IT"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Come guardiamo </a:t>
            </a:r>
          </a:p>
          <a:p>
            <a:pPr algn="ctr"/>
            <a:r>
              <a:rPr lang="it-IT"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questo nostro mondo?</a:t>
            </a:r>
            <a:endParaRPr lang="it-IT"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1026" name="Picture 2" descr="C:\Users\Sandra\Desktop\CLUOD-FORUM-2012-quadrata-300x300.jpg"/>
          <p:cNvPicPr>
            <a:picLocks noChangeAspect="1" noChangeArrowheads="1"/>
          </p:cNvPicPr>
          <p:nvPr/>
        </p:nvPicPr>
        <p:blipFill>
          <a:blip r:embed="rId2" cstate="print"/>
          <a:srcRect/>
          <a:stretch>
            <a:fillRect/>
          </a:stretch>
        </p:blipFill>
        <p:spPr bwMode="auto">
          <a:xfrm rot="21020195">
            <a:off x="759108" y="2856469"/>
            <a:ext cx="2857500" cy="28575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noChangeArrowheads="1"/>
          </p:cNvPicPr>
          <p:nvPr/>
        </p:nvPicPr>
        <p:blipFill>
          <a:blip r:embed="rId3" cstate="print"/>
          <a:stretch>
            <a:fillRect/>
          </a:stretch>
        </p:blipFill>
        <p:spPr bwMode="auto">
          <a:xfrm>
            <a:off x="5580112" y="4005064"/>
            <a:ext cx="2162175" cy="21145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andra\Desktop\la-finestra-sul-mondo-2ff3e26b-39b7-4e04-bd7f-05f397bcade7.jpg"/>
          <p:cNvPicPr>
            <a:picLocks noChangeAspect="1" noChangeArrowheads="1"/>
          </p:cNvPicPr>
          <p:nvPr/>
        </p:nvPicPr>
        <p:blipFill>
          <a:blip r:embed="rId2" cstate="print"/>
          <a:srcRect/>
          <a:stretch>
            <a:fillRect/>
          </a:stretch>
        </p:blipFill>
        <p:spPr bwMode="auto">
          <a:xfrm rot="21347975">
            <a:off x="419298" y="1051189"/>
            <a:ext cx="4260304" cy="3051000"/>
          </a:xfrm>
          <a:prstGeom prst="rect">
            <a:avLst/>
          </a:prstGeom>
          <a:noFill/>
        </p:spPr>
      </p:pic>
      <p:pic>
        <p:nvPicPr>
          <p:cNvPr id="2051" name="Picture 3" descr="C:\Users\Sandra\Desktop\2013-03-lente-ingrandiment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3573016"/>
            <a:ext cx="2867472" cy="2867472"/>
          </a:xfrm>
          <a:prstGeom prst="rect">
            <a:avLst/>
          </a:prstGeom>
          <a:noFill/>
        </p:spPr>
      </p:pic>
      <p:sp>
        <p:nvSpPr>
          <p:cNvPr id="4" name="CasellaDiTesto 3"/>
          <p:cNvSpPr txBox="1"/>
          <p:nvPr/>
        </p:nvSpPr>
        <p:spPr>
          <a:xfrm>
            <a:off x="4932040" y="836712"/>
            <a:ext cx="3960440" cy="5078313"/>
          </a:xfrm>
          <a:prstGeom prst="rect">
            <a:avLst/>
          </a:prstGeom>
          <a:noFill/>
        </p:spPr>
        <p:txBody>
          <a:bodyPr wrap="square" rtlCol="0">
            <a:spAutoFit/>
          </a:bodyPr>
          <a:lstStyle/>
          <a:p>
            <a:pPr>
              <a:buFontTx/>
              <a:buChar char="-"/>
            </a:pPr>
            <a:r>
              <a:rPr lang="it-IT" sz="3600" dirty="0" smtClean="0"/>
              <a:t>Come lo descrive la gente?</a:t>
            </a:r>
          </a:p>
          <a:p>
            <a:pPr>
              <a:buFontTx/>
              <a:buChar char="-"/>
            </a:pPr>
            <a:endParaRPr lang="it-IT" sz="3600" dirty="0" smtClean="0"/>
          </a:p>
          <a:p>
            <a:pPr>
              <a:buFontTx/>
              <a:buChar char="-"/>
            </a:pPr>
            <a:r>
              <a:rPr lang="it-IT" sz="3600" dirty="0" smtClean="0"/>
              <a:t> Come lo descrivono i cristiani?</a:t>
            </a:r>
          </a:p>
          <a:p>
            <a:pPr>
              <a:buFontTx/>
              <a:buChar char="-"/>
            </a:pPr>
            <a:endParaRPr lang="it-IT" sz="3600" dirty="0" smtClean="0"/>
          </a:p>
          <a:p>
            <a:pPr>
              <a:buFontTx/>
              <a:buChar char="-"/>
            </a:pPr>
            <a:r>
              <a:rPr lang="it-IT" sz="3600" dirty="0" smtClean="0"/>
              <a:t> Come lo descriviamo noi?</a:t>
            </a:r>
            <a:endParaRPr lang="it-IT"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764704"/>
            <a:ext cx="8352928" cy="4524315"/>
          </a:xfrm>
          <a:prstGeom prst="rect">
            <a:avLst/>
          </a:prstGeom>
        </p:spPr>
        <p:txBody>
          <a:bodyPr wrap="square">
            <a:spAutoFit/>
          </a:bodyPr>
          <a:lstStyle/>
          <a:p>
            <a:r>
              <a:rPr lang="it-IT" sz="1200" dirty="0" smtClean="0"/>
              <a:t>Ma dove andremo a finire se continua così? </a:t>
            </a:r>
            <a:br>
              <a:rPr lang="it-IT" sz="1200" dirty="0" smtClean="0"/>
            </a:br>
            <a:r>
              <a:rPr lang="it-IT" sz="1200" dirty="0" smtClean="0"/>
              <a:t>si sente spesso dire dalla gente qua e là </a:t>
            </a:r>
            <a:br>
              <a:rPr lang="it-IT" sz="1200" dirty="0" smtClean="0"/>
            </a:br>
            <a:r>
              <a:rPr lang="it-IT" sz="1200" dirty="0" smtClean="0"/>
              <a:t>Continua violenza, scandali, imbrogli e mali: </a:t>
            </a:r>
            <a:br>
              <a:rPr lang="it-IT" sz="1200" dirty="0" smtClean="0"/>
            </a:br>
            <a:r>
              <a:rPr lang="it-IT" sz="1200" dirty="0" smtClean="0"/>
              <a:t>dove sono finiti i veri, grandi ideali?" </a:t>
            </a:r>
            <a:br>
              <a:rPr lang="it-IT" sz="1200" dirty="0" smtClean="0"/>
            </a:br>
            <a:r>
              <a:rPr lang="it-IT" sz="1200" dirty="0" smtClean="0"/>
              <a:t>E' vero, il mondo oggi si dipinge a tinte scure, </a:t>
            </a:r>
            <a:br>
              <a:rPr lang="it-IT" sz="1200" dirty="0" smtClean="0"/>
            </a:br>
            <a:r>
              <a:rPr lang="it-IT" sz="1200" dirty="0" smtClean="0"/>
              <a:t>si esaltano gli equivoci, le scene crude e dure, </a:t>
            </a:r>
            <a:br>
              <a:rPr lang="it-IT" sz="1200" dirty="0" smtClean="0"/>
            </a:br>
            <a:r>
              <a:rPr lang="it-IT" sz="1200" dirty="0" smtClean="0"/>
              <a:t>soldi e facili successi col piglia, usa e getta. </a:t>
            </a:r>
            <a:br>
              <a:rPr lang="it-IT" sz="1200" dirty="0" smtClean="0"/>
            </a:br>
            <a:r>
              <a:rPr lang="it-IT" sz="1200" dirty="0" smtClean="0"/>
              <a:t>Però, mi si permetta: non è questa la sola umanità. </a:t>
            </a:r>
            <a:br>
              <a:rPr lang="it-IT" sz="1200" dirty="0" smtClean="0"/>
            </a:br>
            <a:r>
              <a:rPr lang="it-IT" sz="1200" dirty="0" smtClean="0"/>
              <a:t/>
            </a:r>
            <a:br>
              <a:rPr lang="it-IT" sz="1200" dirty="0" smtClean="0"/>
            </a:br>
            <a:r>
              <a:rPr lang="it-IT" sz="1200" dirty="0" smtClean="0"/>
              <a:t>Conosco un'altra umanità </a:t>
            </a:r>
            <a:br>
              <a:rPr lang="it-IT" sz="1200" dirty="0" smtClean="0"/>
            </a:br>
            <a:r>
              <a:rPr lang="it-IT" sz="1200" dirty="0" smtClean="0"/>
              <a:t>quella che spesso incontro per la strada; </a:t>
            </a:r>
            <a:br>
              <a:rPr lang="it-IT" sz="1200" dirty="0" smtClean="0"/>
            </a:br>
            <a:r>
              <a:rPr lang="it-IT" sz="1200" dirty="0" smtClean="0"/>
              <a:t>quella che non grida, quella che non schiaccia </a:t>
            </a:r>
            <a:br>
              <a:rPr lang="it-IT" sz="1200" dirty="0" smtClean="0"/>
            </a:br>
            <a:r>
              <a:rPr lang="it-IT" sz="1200" dirty="0" smtClean="0"/>
              <a:t>per emergere sull'altra gente. </a:t>
            </a:r>
            <a:br>
              <a:rPr lang="it-IT" sz="1200" dirty="0" smtClean="0"/>
            </a:br>
            <a:r>
              <a:rPr lang="it-IT" sz="1200" dirty="0" smtClean="0"/>
              <a:t>Conosco un'altra umanità </a:t>
            </a:r>
            <a:br>
              <a:rPr lang="it-IT" sz="1200" dirty="0" smtClean="0"/>
            </a:br>
            <a:r>
              <a:rPr lang="it-IT" sz="1200" dirty="0" smtClean="0"/>
              <a:t>quella che non sa rubare per avere, </a:t>
            </a:r>
            <a:br>
              <a:rPr lang="it-IT" sz="1200" dirty="0" smtClean="0"/>
            </a:br>
            <a:r>
              <a:rPr lang="it-IT" sz="1200" dirty="0" smtClean="0"/>
              <a:t>ma sarà contenta di guadagnare </a:t>
            </a:r>
            <a:br>
              <a:rPr lang="it-IT" sz="1200" dirty="0" smtClean="0"/>
            </a:br>
            <a:r>
              <a:rPr lang="it-IT" sz="1200" dirty="0" smtClean="0"/>
              <a:t>il pane con il suo sudore. </a:t>
            </a:r>
            <a:br>
              <a:rPr lang="it-IT" sz="1200" dirty="0" smtClean="0"/>
            </a:br>
            <a:r>
              <a:rPr lang="it-IT" sz="1200" dirty="0" smtClean="0"/>
              <a:t/>
            </a:r>
            <a:br>
              <a:rPr lang="it-IT" sz="1200" dirty="0" smtClean="0"/>
            </a:br>
            <a:r>
              <a:rPr lang="it-IT" sz="1200" dirty="0" smtClean="0"/>
              <a:t>Credo, </a:t>
            </a:r>
            <a:r>
              <a:rPr lang="it-IT" sz="1200" dirty="0" err="1" smtClean="0"/>
              <a:t>credo</a:t>
            </a:r>
            <a:r>
              <a:rPr lang="it-IT" sz="1200" dirty="0" smtClean="0"/>
              <a:t> in questa umanità </a:t>
            </a:r>
            <a:br>
              <a:rPr lang="it-IT" sz="1200" dirty="0" smtClean="0"/>
            </a:br>
            <a:r>
              <a:rPr lang="it-IT" sz="1200" dirty="0" smtClean="0"/>
              <a:t>che vive nel silenzio, che ancora sa arrossire </a:t>
            </a:r>
            <a:br>
              <a:rPr lang="it-IT" sz="1200" dirty="0" smtClean="0"/>
            </a:br>
            <a:r>
              <a:rPr lang="it-IT" sz="1200" dirty="0" smtClean="0"/>
              <a:t>sa abbassare gli occhi e sa scusare. </a:t>
            </a:r>
            <a:br>
              <a:rPr lang="it-IT" sz="1200" dirty="0" smtClean="0"/>
            </a:br>
            <a:r>
              <a:rPr lang="it-IT" sz="1200" dirty="0" smtClean="0"/>
              <a:t>Questa è l'umanità che mi fa sperare. </a:t>
            </a:r>
            <a:br>
              <a:rPr lang="it-IT" sz="1200" dirty="0" smtClean="0"/>
            </a:br>
            <a:r>
              <a:rPr lang="it-IT" sz="1200" dirty="0" smtClean="0"/>
              <a:t/>
            </a:r>
            <a:br>
              <a:rPr lang="it-IT" sz="1200" dirty="0" smtClean="0"/>
            </a:br>
            <a:endParaRPr lang="it-IT" sz="1200" dirty="0"/>
          </a:p>
        </p:txBody>
      </p:sp>
      <p:pic>
        <p:nvPicPr>
          <p:cNvPr id="3074" name="Picture 2" descr="C:\Users\Sandra\Desktop\hqdefault.jpg"/>
          <p:cNvPicPr>
            <a:picLocks noChangeAspect="1" noChangeArrowheads="1"/>
          </p:cNvPicPr>
          <p:nvPr/>
        </p:nvPicPr>
        <p:blipFill>
          <a:blip r:embed="rId2" cstate="print"/>
          <a:srcRect/>
          <a:stretch>
            <a:fillRect/>
          </a:stretch>
        </p:blipFill>
        <p:spPr bwMode="auto">
          <a:xfrm rot="469535">
            <a:off x="4139952" y="836712"/>
            <a:ext cx="4572000" cy="3429000"/>
          </a:xfrm>
          <a:prstGeom prst="rect">
            <a:avLst/>
          </a:prstGeom>
          <a:noFill/>
        </p:spPr>
      </p:pic>
      <p:sp>
        <p:nvSpPr>
          <p:cNvPr id="4" name="Rettangolo 3"/>
          <p:cNvSpPr/>
          <p:nvPr/>
        </p:nvSpPr>
        <p:spPr>
          <a:xfrm>
            <a:off x="3491880" y="4293096"/>
            <a:ext cx="4572000" cy="2308324"/>
          </a:xfrm>
          <a:prstGeom prst="rect">
            <a:avLst/>
          </a:prstGeom>
        </p:spPr>
        <p:txBody>
          <a:bodyPr>
            <a:spAutoFit/>
          </a:bodyPr>
          <a:lstStyle/>
          <a:p>
            <a:r>
              <a:rPr lang="it-IT" sz="1200" dirty="0" smtClean="0"/>
              <a:t>Conosco un'altra umanità </a:t>
            </a:r>
            <a:br>
              <a:rPr lang="it-IT" sz="1200" dirty="0" smtClean="0"/>
            </a:br>
            <a:r>
              <a:rPr lang="it-IT" sz="1200" dirty="0" smtClean="0"/>
              <a:t>quella che ora va controcorrente; </a:t>
            </a:r>
            <a:br>
              <a:rPr lang="it-IT" sz="1200" dirty="0" smtClean="0"/>
            </a:br>
            <a:r>
              <a:rPr lang="it-IT" sz="1200" dirty="0" smtClean="0"/>
              <a:t>quella che sa dare anche la sua vita </a:t>
            </a:r>
            <a:br>
              <a:rPr lang="it-IT" sz="1200" dirty="0" smtClean="0"/>
            </a:br>
            <a:r>
              <a:rPr lang="it-IT" sz="1200" dirty="0" smtClean="0"/>
              <a:t>per morire per la propria gente. </a:t>
            </a:r>
            <a:br>
              <a:rPr lang="it-IT" sz="1200" dirty="0" smtClean="0"/>
            </a:br>
            <a:r>
              <a:rPr lang="it-IT" sz="1200" dirty="0" smtClean="0"/>
              <a:t>Conosco un'altra umanità quella che non cerca mai </a:t>
            </a:r>
            <a:br>
              <a:rPr lang="it-IT" sz="1200" dirty="0" smtClean="0"/>
            </a:br>
            <a:r>
              <a:rPr lang="it-IT" sz="1200" dirty="0" smtClean="0"/>
              <a:t>il suo posto al sole quando sa che al mondo </a:t>
            </a:r>
            <a:br>
              <a:rPr lang="it-IT" sz="1200" dirty="0" smtClean="0"/>
            </a:br>
            <a:r>
              <a:rPr lang="it-IT" sz="1200" dirty="0" smtClean="0"/>
              <a:t>per miseria e fame tanta gente muore. </a:t>
            </a:r>
            <a:br>
              <a:rPr lang="it-IT" sz="1200" dirty="0" smtClean="0"/>
            </a:br>
            <a:r>
              <a:rPr lang="it-IT" sz="1200" dirty="0" smtClean="0"/>
              <a:t/>
            </a:r>
            <a:br>
              <a:rPr lang="it-IT" sz="1200" dirty="0" smtClean="0"/>
            </a:br>
            <a:r>
              <a:rPr lang="it-IT" sz="1200" dirty="0" smtClean="0"/>
              <a:t>Credo, </a:t>
            </a:r>
            <a:r>
              <a:rPr lang="it-IT" sz="1200" dirty="0" err="1" smtClean="0"/>
              <a:t>credo</a:t>
            </a:r>
            <a:r>
              <a:rPr lang="it-IT" sz="1200" dirty="0" smtClean="0"/>
              <a:t> in questa umanità </a:t>
            </a:r>
            <a:br>
              <a:rPr lang="it-IT" sz="1200" dirty="0" smtClean="0"/>
            </a:br>
            <a:r>
              <a:rPr lang="it-IT" sz="1200" dirty="0" smtClean="0"/>
              <a:t>che abbatte le frontiere, che paga di persona, </a:t>
            </a:r>
            <a:br>
              <a:rPr lang="it-IT" sz="1200" dirty="0" smtClean="0"/>
            </a:br>
            <a:r>
              <a:rPr lang="it-IT" sz="1200" dirty="0" smtClean="0"/>
              <a:t>che non usa armi, ma sa usare il cuore. </a:t>
            </a:r>
            <a:br>
              <a:rPr lang="it-IT" sz="1200" dirty="0" smtClean="0"/>
            </a:br>
            <a:r>
              <a:rPr lang="it-IT" sz="1200" dirty="0" smtClean="0"/>
              <a:t>questa è l'umanità che crede nell'amore.</a:t>
            </a:r>
            <a:endParaRPr lang="it-IT" sz="1200" dirty="0"/>
          </a:p>
        </p:txBody>
      </p:sp>
      <p:pic>
        <p:nvPicPr>
          <p:cNvPr id="3075" name="Picture 3" descr="C:\Users\Sandra\Desktop\0.jpg"/>
          <p:cNvPicPr>
            <a:picLocks noChangeAspect="1" noChangeArrowheads="1"/>
          </p:cNvPicPr>
          <p:nvPr/>
        </p:nvPicPr>
        <p:blipFill>
          <a:blip r:embed="rId3" cstate="print"/>
          <a:srcRect/>
          <a:stretch>
            <a:fillRect/>
          </a:stretch>
        </p:blipFill>
        <p:spPr bwMode="auto">
          <a:xfrm>
            <a:off x="1043608" y="5085184"/>
            <a:ext cx="1925960" cy="144447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99592" y="692696"/>
            <a:ext cx="7122463" cy="1754326"/>
          </a:xfrm>
          <a:prstGeom prst="rect">
            <a:avLst/>
          </a:prstGeom>
          <a:noFill/>
        </p:spPr>
        <p:txBody>
          <a:bodyPr wrap="none" lIns="91440" tIns="45720" rIns="91440" bIns="45720">
            <a:spAutoFit/>
          </a:bodyPr>
          <a:lstStyle/>
          <a:p>
            <a:pPr algn="ctr"/>
            <a:r>
              <a:rPr lang="it-IT"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Come il papa ci inviata </a:t>
            </a:r>
          </a:p>
          <a:p>
            <a:pPr algn="ctr"/>
            <a:r>
              <a:rPr lang="it-IT"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 guardare il mondo?</a:t>
            </a:r>
            <a:endParaRPr lang="it-IT"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4098" name="Picture 2" descr="C:\Users\Sandra\Desktop\Papa-Francesco.jpg"/>
          <p:cNvPicPr>
            <a:picLocks noChangeAspect="1" noChangeArrowheads="1"/>
          </p:cNvPicPr>
          <p:nvPr/>
        </p:nvPicPr>
        <p:blipFill>
          <a:blip r:embed="rId3" cstate="print"/>
          <a:srcRect/>
          <a:stretch>
            <a:fillRect/>
          </a:stretch>
        </p:blipFill>
        <p:spPr bwMode="auto">
          <a:xfrm rot="21010565">
            <a:off x="899592" y="2852936"/>
            <a:ext cx="2360290" cy="3135814"/>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4283968" y="2564904"/>
            <a:ext cx="4572000" cy="3139321"/>
          </a:xfrm>
          <a:prstGeom prst="rect">
            <a:avLst/>
          </a:prstGeom>
        </p:spPr>
        <p:txBody>
          <a:bodyPr>
            <a:spAutoFit/>
          </a:bodyPr>
          <a:lstStyle/>
          <a:p>
            <a:endParaRPr lang="it-IT" dirty="0" smtClean="0"/>
          </a:p>
          <a:p>
            <a:r>
              <a:rPr lang="it-IT" dirty="0" smtClean="0"/>
              <a:t>“Una fede autentica – che non è mai comoda e individualista – implica sempre un profondo desiderio di cambiare il mondo, di trasmettere valori, di lasciare qualcosa di migliore dopo il nostro passaggio sulla terra. Amiamo questo magnifico pianeta dove Dio ci ha posto, e amiamo l’umanità che lo abita, con tutti i suoi drammi e le sue stanchezze, con i suoi aneliti e le sue speranze, con i suoi valori e le sue fragilità” (EG 183)+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548680"/>
            <a:ext cx="5369162" cy="1446550"/>
          </a:xfrm>
          <a:prstGeom prst="rect">
            <a:avLst/>
          </a:prstGeom>
          <a:noFill/>
        </p:spPr>
        <p:txBody>
          <a:bodyPr wrap="none" lIns="91440" tIns="45720" rIns="91440" bIns="45720">
            <a:spAutoFit/>
          </a:bodyPr>
          <a:lstStyle/>
          <a:p>
            <a:r>
              <a:rPr lang="it-IT"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Come Gesù ci chiede </a:t>
            </a:r>
          </a:p>
          <a:p>
            <a:r>
              <a:rPr lang="it-IT" sz="4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di abitare il mondo?</a:t>
            </a:r>
            <a:endParaRPr lang="it-IT" sz="4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5122" name="Picture 2" descr="C:\Users\Sandra\Desktop\04a.jpg"/>
          <p:cNvPicPr>
            <a:picLocks noChangeAspect="1" noChangeArrowheads="1"/>
          </p:cNvPicPr>
          <p:nvPr/>
        </p:nvPicPr>
        <p:blipFill>
          <a:blip r:embed="rId2" cstate="print"/>
          <a:srcRect l="28903"/>
          <a:stretch>
            <a:fillRect/>
          </a:stretch>
        </p:blipFill>
        <p:spPr bwMode="auto">
          <a:xfrm rot="964370">
            <a:off x="6142374" y="1134965"/>
            <a:ext cx="2483768" cy="2331690"/>
          </a:xfrm>
          <a:prstGeom prst="rect">
            <a:avLst/>
          </a:prstGeom>
          <a:noFill/>
        </p:spPr>
      </p:pic>
      <p:sp>
        <p:nvSpPr>
          <p:cNvPr id="4" name="CasellaDiTesto 3"/>
          <p:cNvSpPr txBox="1"/>
          <p:nvPr/>
        </p:nvSpPr>
        <p:spPr>
          <a:xfrm>
            <a:off x="539552" y="2492896"/>
            <a:ext cx="5544616" cy="3693319"/>
          </a:xfrm>
          <a:prstGeom prst="rect">
            <a:avLst/>
          </a:prstGeom>
          <a:noFill/>
        </p:spPr>
        <p:txBody>
          <a:bodyPr wrap="square" rtlCol="0">
            <a:spAutoFit/>
          </a:bodyPr>
          <a:lstStyle/>
          <a:p>
            <a:r>
              <a:rPr lang="it-IT" baseline="30000" dirty="0" smtClean="0"/>
              <a:t>3</a:t>
            </a:r>
            <a:r>
              <a:rPr lang="it-IT" dirty="0" smtClean="0"/>
              <a:t>Voi siete il sale della terra; ma se il sale perde il sapore, con che cosa lo si renderà salato? A null'altro serve che ad essere gettato via e calpestato dalla gente.</a:t>
            </a:r>
          </a:p>
          <a:p>
            <a:r>
              <a:rPr lang="it-IT" dirty="0" smtClean="0"/>
              <a:t/>
            </a:r>
            <a:br>
              <a:rPr lang="it-IT" dirty="0" smtClean="0"/>
            </a:br>
            <a:r>
              <a:rPr lang="it-IT" baseline="30000" dirty="0" smtClean="0"/>
              <a:t>14</a:t>
            </a:r>
            <a:r>
              <a:rPr lang="it-IT" dirty="0" smtClean="0"/>
              <a:t>Voi siete la luce del mondo; non può restare nascosta una città che sta sopra un monte, </a:t>
            </a:r>
            <a:r>
              <a:rPr lang="it-IT" baseline="30000" dirty="0" smtClean="0"/>
              <a:t>15</a:t>
            </a:r>
            <a:r>
              <a:rPr lang="it-IT" dirty="0" smtClean="0"/>
              <a:t>né si accende una lampada per metterla sotto il moggio, ma sul candelabro, e così fa luce a tutti quelli che sono nella casa.</a:t>
            </a:r>
          </a:p>
          <a:p>
            <a:endParaRPr lang="it-IT" dirty="0" smtClean="0"/>
          </a:p>
          <a:p>
            <a:r>
              <a:rPr lang="it-IT" dirty="0" smtClean="0"/>
              <a:t> </a:t>
            </a:r>
            <a:r>
              <a:rPr lang="it-IT" baseline="30000" dirty="0" smtClean="0"/>
              <a:t>16</a:t>
            </a:r>
            <a:r>
              <a:rPr lang="it-IT" dirty="0" smtClean="0"/>
              <a:t>Così risplenda la vostra luce davanti agli uomini, perché vedano le vostre opere buone e rendano gloria al Padre vostro che è nei cieli.</a:t>
            </a:r>
            <a:endParaRPr lang="it-IT" dirty="0"/>
          </a:p>
        </p:txBody>
      </p:sp>
      <p:pic>
        <p:nvPicPr>
          <p:cNvPr id="5123" name="Picture 3" descr="C:\Users\Sandra\Desktop\20100312_151554_9914.jpg"/>
          <p:cNvPicPr>
            <a:picLocks noChangeAspect="1" noChangeArrowheads="1"/>
          </p:cNvPicPr>
          <p:nvPr/>
        </p:nvPicPr>
        <p:blipFill>
          <a:blip r:embed="rId3" cstate="print"/>
          <a:srcRect t="15861"/>
          <a:stretch>
            <a:fillRect/>
          </a:stretch>
        </p:blipFill>
        <p:spPr bwMode="auto">
          <a:xfrm>
            <a:off x="6156176" y="4653136"/>
            <a:ext cx="2719611" cy="152799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rot="20844210">
            <a:off x="611560" y="836712"/>
            <a:ext cx="3043039" cy="22793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CasellaDiTesto 2"/>
          <p:cNvSpPr txBox="1"/>
          <p:nvPr/>
        </p:nvSpPr>
        <p:spPr>
          <a:xfrm>
            <a:off x="4355976" y="1052736"/>
            <a:ext cx="3888432" cy="1754326"/>
          </a:xfrm>
          <a:prstGeom prst="rect">
            <a:avLst/>
          </a:prstGeom>
          <a:noFill/>
        </p:spPr>
        <p:txBody>
          <a:bodyPr wrap="square" rtlCol="0">
            <a:spAutoFit/>
          </a:bodyPr>
          <a:lstStyle/>
          <a:p>
            <a:r>
              <a:rPr lang="it-IT" dirty="0" smtClean="0"/>
              <a:t>Il sale esiste per scomparire …</a:t>
            </a:r>
          </a:p>
          <a:p>
            <a:endParaRPr lang="it-IT" dirty="0" smtClean="0"/>
          </a:p>
          <a:p>
            <a:r>
              <a:rPr lang="it-IT" dirty="0" smtClean="0"/>
              <a:t>Da bontà sapore alle cose …</a:t>
            </a:r>
          </a:p>
          <a:p>
            <a:endParaRPr lang="it-IT" dirty="0" smtClean="0"/>
          </a:p>
          <a:p>
            <a:r>
              <a:rPr lang="it-IT" dirty="0" smtClean="0"/>
              <a:t>Lenisce, cura, disinfetta, conserva …</a:t>
            </a:r>
          </a:p>
          <a:p>
            <a:endParaRPr lang="it-IT" dirty="0"/>
          </a:p>
        </p:txBody>
      </p:sp>
      <p:sp>
        <p:nvSpPr>
          <p:cNvPr id="4" name="Rettangolo 3"/>
          <p:cNvSpPr/>
          <p:nvPr/>
        </p:nvSpPr>
        <p:spPr>
          <a:xfrm>
            <a:off x="467544" y="5517232"/>
            <a:ext cx="6831807"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“non ha sale in zucca!”</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CasellaDiTesto 4"/>
          <p:cNvSpPr txBox="1"/>
          <p:nvPr/>
        </p:nvSpPr>
        <p:spPr>
          <a:xfrm>
            <a:off x="2339752" y="3429000"/>
            <a:ext cx="6264696" cy="1384995"/>
          </a:xfrm>
          <a:prstGeom prst="rect">
            <a:avLst/>
          </a:prstGeom>
          <a:noFill/>
          <a:ln>
            <a:solidFill>
              <a:schemeClr val="accent1"/>
            </a:solidFill>
          </a:ln>
        </p:spPr>
        <p:txBody>
          <a:bodyPr wrap="square" rtlCol="0">
            <a:spAutoFit/>
          </a:bodyPr>
          <a:lstStyle/>
          <a:p>
            <a:pPr algn="r"/>
            <a:r>
              <a:rPr lang="it-IT" sz="2800" dirty="0" smtClean="0">
                <a:solidFill>
                  <a:srgbClr val="FFC000"/>
                </a:solidFill>
              </a:rPr>
              <a:t>“Una vita vale se è spesa per dare sapore alle vite degli altri, per lenirne e curarne le ferite e le piaghe” (Bruno Forte)</a:t>
            </a:r>
            <a:endParaRPr lang="it-IT" sz="2800" dirty="0">
              <a:solidFill>
                <a:srgbClr val="FFC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611560" y="836712"/>
            <a:ext cx="3046074" cy="4248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ettangolo 2"/>
          <p:cNvSpPr/>
          <p:nvPr/>
        </p:nvSpPr>
        <p:spPr>
          <a:xfrm>
            <a:off x="1547664" y="5445224"/>
            <a:ext cx="6870792"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“è una persona solare”</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Rettangolo 3"/>
          <p:cNvSpPr/>
          <p:nvPr/>
        </p:nvSpPr>
        <p:spPr>
          <a:xfrm>
            <a:off x="4860032" y="4509120"/>
            <a:ext cx="3373039"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“è spento”</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CasellaDiTesto 4"/>
          <p:cNvSpPr txBox="1"/>
          <p:nvPr/>
        </p:nvSpPr>
        <p:spPr>
          <a:xfrm>
            <a:off x="3995936" y="620688"/>
            <a:ext cx="4536504" cy="646331"/>
          </a:xfrm>
          <a:prstGeom prst="rect">
            <a:avLst/>
          </a:prstGeom>
          <a:noFill/>
        </p:spPr>
        <p:txBody>
          <a:bodyPr wrap="square" rtlCol="0">
            <a:spAutoFit/>
          </a:bodyPr>
          <a:lstStyle/>
          <a:p>
            <a:r>
              <a:rPr lang="it-IT" dirty="0" smtClean="0"/>
              <a:t>Anche la luce non vive per se stessa ma per illuminare gli uomini e  le cose</a:t>
            </a:r>
            <a:endParaRPr lang="it-IT" dirty="0"/>
          </a:p>
        </p:txBody>
      </p:sp>
      <p:sp>
        <p:nvSpPr>
          <p:cNvPr id="6" name="CasellaDiTesto 5"/>
          <p:cNvSpPr txBox="1"/>
          <p:nvPr/>
        </p:nvSpPr>
        <p:spPr>
          <a:xfrm>
            <a:off x="4283968" y="2060848"/>
            <a:ext cx="4392488" cy="1200329"/>
          </a:xfrm>
          <a:prstGeom prst="rect">
            <a:avLst/>
          </a:prstGeom>
          <a:noFill/>
          <a:ln>
            <a:solidFill>
              <a:schemeClr val="accent1"/>
            </a:solidFill>
          </a:ln>
        </p:spPr>
        <p:txBody>
          <a:bodyPr wrap="square" rtlCol="0">
            <a:spAutoFit/>
          </a:bodyPr>
          <a:lstStyle/>
          <a:p>
            <a:pPr algn="r"/>
            <a:r>
              <a:rPr lang="it-IT" sz="2400" dirty="0" smtClean="0">
                <a:solidFill>
                  <a:srgbClr val="FFC000"/>
                </a:solidFill>
              </a:rPr>
              <a:t>“Sei luce se illumini, riscaldi, esalti la bellezza degli altri e del mondo creato” (Bruno Forte)</a:t>
            </a:r>
            <a:endParaRPr lang="it-IT" sz="2400" dirty="0">
              <a:solidFill>
                <a:srgbClr val="FFC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11560" y="620688"/>
            <a:ext cx="7976222" cy="1754326"/>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it-IT" sz="5400" b="1" spc="150" dirty="0" smtClean="0">
                <a:ln w="11430"/>
                <a:solidFill>
                  <a:srgbClr val="F8F8F8"/>
                </a:solidFill>
                <a:effectLst>
                  <a:outerShdw blurRad="25400" algn="tl" rotWithShape="0">
                    <a:srgbClr val="000000">
                      <a:alpha val="43000"/>
                    </a:srgbClr>
                  </a:outerShdw>
                </a:effectLst>
              </a:rPr>
              <a:t>Cosa significa per noi</a:t>
            </a:r>
          </a:p>
          <a:p>
            <a:pPr algn="ctr"/>
            <a:r>
              <a:rPr lang="it-IT" sz="5400" b="1" spc="150" dirty="0" smtClean="0">
                <a:ln w="11430"/>
                <a:solidFill>
                  <a:srgbClr val="F8F8F8"/>
                </a:solidFill>
                <a:effectLst>
                  <a:outerShdw blurRad="25400" algn="tl" rotWithShape="0">
                    <a:srgbClr val="000000">
                      <a:alpha val="43000"/>
                    </a:srgbClr>
                  </a:outerShdw>
                </a:effectLst>
              </a:rPr>
              <a:t>essere oggi sale e luce?</a:t>
            </a:r>
            <a:endParaRPr lang="it-IT" sz="5400" b="1" spc="150" dirty="0">
              <a:ln w="11430"/>
              <a:solidFill>
                <a:srgbClr val="F8F8F8"/>
              </a:solidFill>
              <a:effectLst>
                <a:outerShdw blurRad="25400" algn="tl" rotWithShape="0">
                  <a:srgbClr val="000000">
                    <a:alpha val="43000"/>
                  </a:srgbClr>
                </a:outerShdw>
              </a:effectLst>
            </a:endParaRPr>
          </a:p>
        </p:txBody>
      </p:sp>
      <p:pic>
        <p:nvPicPr>
          <p:cNvPr id="30722" name="Picture 2" descr="C:\Users\Sandra\Pictures\TERRITORIO_URBANO_S_GREGORIO_MAGNO_059.jpg"/>
          <p:cNvPicPr>
            <a:picLocks noChangeAspect="1" noChangeArrowheads="1"/>
          </p:cNvPicPr>
          <p:nvPr/>
        </p:nvPicPr>
        <p:blipFill>
          <a:blip r:embed="rId2" cstate="print"/>
          <a:srcRect/>
          <a:stretch>
            <a:fillRect/>
          </a:stretch>
        </p:blipFill>
        <p:spPr bwMode="auto">
          <a:xfrm>
            <a:off x="1763688" y="2636912"/>
            <a:ext cx="5715000" cy="3829050"/>
          </a:xfrm>
          <a:prstGeom prst="rect">
            <a:avLst/>
          </a:prstGeom>
          <a:noFill/>
        </p:spPr>
      </p:pic>
      <p:pic>
        <p:nvPicPr>
          <p:cNvPr id="4" name="Picture 2"/>
          <p:cNvPicPr>
            <a:picLocks noChangeAspect="1" noChangeArrowheads="1"/>
          </p:cNvPicPr>
          <p:nvPr/>
        </p:nvPicPr>
        <p:blipFill>
          <a:blip r:embed="rId3" cstate="print"/>
          <a:srcRect/>
          <a:stretch>
            <a:fillRect/>
          </a:stretch>
        </p:blipFill>
        <p:spPr bwMode="auto">
          <a:xfrm rot="20592750">
            <a:off x="553726" y="3477428"/>
            <a:ext cx="1677922" cy="2340260"/>
          </a:xfrm>
          <a:prstGeom prst="rect">
            <a:avLst/>
          </a:prstGeom>
          <a:noFill/>
          <a:ln w="9525">
            <a:noFill/>
            <a:miter lim="800000"/>
            <a:headEnd/>
            <a:tailEnd/>
          </a:ln>
        </p:spPr>
      </p:pic>
      <p:sp>
        <p:nvSpPr>
          <p:cNvPr id="5" name="Freccia circolare in giù 4"/>
          <p:cNvSpPr/>
          <p:nvPr/>
        </p:nvSpPr>
        <p:spPr>
          <a:xfrm rot="655932">
            <a:off x="1259632" y="2780928"/>
            <a:ext cx="1728192" cy="864096"/>
          </a:xfrm>
          <a:prstGeom prst="curved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solidFill>
                <a:prstClr val="white"/>
              </a:solidFill>
            </a:endParaRPr>
          </a:p>
        </p:txBody>
      </p:sp>
      <p:pic>
        <p:nvPicPr>
          <p:cNvPr id="6" name="Picture 3"/>
          <p:cNvPicPr>
            <a:picLocks noChangeAspect="1" noChangeArrowheads="1"/>
          </p:cNvPicPr>
          <p:nvPr/>
        </p:nvPicPr>
        <p:blipFill>
          <a:blip r:embed="rId4" cstate="print"/>
          <a:srcRect/>
          <a:stretch>
            <a:fillRect/>
          </a:stretch>
        </p:blipFill>
        <p:spPr bwMode="auto">
          <a:xfrm>
            <a:off x="6156176" y="4437112"/>
            <a:ext cx="2250951" cy="1686041"/>
          </a:xfrm>
          <a:prstGeom prst="rect">
            <a:avLst/>
          </a:prstGeom>
          <a:noFill/>
          <a:ln w="9525">
            <a:noFill/>
            <a:miter lim="800000"/>
            <a:headEnd/>
            <a:tailEnd/>
          </a:ln>
        </p:spPr>
      </p:pic>
      <p:sp>
        <p:nvSpPr>
          <p:cNvPr id="7" name="Freccia circolare in su 6"/>
          <p:cNvSpPr/>
          <p:nvPr/>
        </p:nvSpPr>
        <p:spPr>
          <a:xfrm rot="13057187">
            <a:off x="6838764" y="3368648"/>
            <a:ext cx="1512168" cy="864096"/>
          </a:xfrm>
          <a:prstGeom prst="curved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t-IT">
              <a:solidFill>
                <a:prstClr val="white"/>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Metro">
  <a:themeElements>
    <a:clrScheme name="Personalizzato 1">
      <a:dk1>
        <a:srgbClr val="00192E"/>
      </a:dk1>
      <a:lt1>
        <a:sysClr val="window" lastClr="FFFFFF"/>
      </a:lt1>
      <a:dk2>
        <a:srgbClr val="4E5B6F"/>
      </a:dk2>
      <a:lt2>
        <a:srgbClr val="D6ECFF"/>
      </a:lt2>
      <a:accent1>
        <a:srgbClr val="7FD13B"/>
      </a:accent1>
      <a:accent2>
        <a:srgbClr val="C00000"/>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Carta">
  <a:themeElements>
    <a:clrScheme name="Città">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art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rta">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Metro">
  <a:themeElements>
    <a:clrScheme name="Personalizzato 1">
      <a:dk1>
        <a:srgbClr val="00192E"/>
      </a:dk1>
      <a:lt1>
        <a:sysClr val="window" lastClr="FFFFFF"/>
      </a:lt1>
      <a:dk2>
        <a:srgbClr val="4E5B6F"/>
      </a:dk2>
      <a:lt2>
        <a:srgbClr val="D6ECFF"/>
      </a:lt2>
      <a:accent1>
        <a:srgbClr val="7FD13B"/>
      </a:accent1>
      <a:accent2>
        <a:srgbClr val="C00000"/>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TotalTime>
  <Words>1061</Words>
  <Application>Microsoft Office PowerPoint</Application>
  <PresentationFormat>Presentazione su schermo (4:3)</PresentationFormat>
  <Paragraphs>78</Paragraphs>
  <Slides>19</Slides>
  <Notes>2</Notes>
  <HiddenSlides>0</HiddenSlides>
  <MMClips>0</MMClips>
  <ScaleCrop>false</ScaleCrop>
  <HeadingPairs>
    <vt:vector size="4" baseType="variant">
      <vt:variant>
        <vt:lpstr>Tema</vt:lpstr>
      </vt:variant>
      <vt:variant>
        <vt:i4>3</vt:i4>
      </vt:variant>
      <vt:variant>
        <vt:lpstr>Titoli diapositive</vt:lpstr>
      </vt:variant>
      <vt:variant>
        <vt:i4>19</vt:i4>
      </vt:variant>
    </vt:vector>
  </HeadingPairs>
  <TitlesOfParts>
    <vt:vector size="22" baseType="lpstr">
      <vt:lpstr>1_Metro</vt:lpstr>
      <vt:lpstr>Carta</vt:lpstr>
      <vt:lpstr>Metro</vt:lpstr>
      <vt:lpstr>Diapositiva 1</vt:lpstr>
      <vt:lpstr>Diapositiva 2</vt:lpstr>
      <vt:lpstr>Diapositiva 3</vt:lpstr>
      <vt:lpstr>Diapositiva 4</vt:lpstr>
      <vt:lpstr>Diapositiva 5</vt:lpstr>
      <vt:lpstr>Diapositiva 6</vt:lpstr>
      <vt:lpstr>Diapositiva 7</vt:lpstr>
      <vt:lpstr>Diapositiva 8</vt:lpstr>
      <vt:lpstr>Diapositiva 9</vt:lpstr>
      <vt:lpstr>la lettera a Diogneto</vt:lpstr>
      <vt:lpstr>Diapositiva 11</vt:lpstr>
      <vt:lpstr>Diapositiva 12</vt:lpstr>
      <vt:lpstr>Diapositiva 13</vt:lpstr>
      <vt:lpstr>Diapositiva 14</vt:lpstr>
      <vt:lpstr>T. Ci chiami ad essere luce</vt:lpstr>
      <vt:lpstr>T. Ci chiami ad essere sale</vt:lpstr>
      <vt:lpstr>T. Ci chiami ad essere lievito</vt:lpstr>
      <vt:lpstr>T. Ci chiami a essere beati</vt:lpstr>
      <vt:lpstr>T. Ci chiami a confidare in Te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Sandra</cp:lastModifiedBy>
  <cp:revision>6</cp:revision>
  <dcterms:created xsi:type="dcterms:W3CDTF">2013-09-14T15:42:26Z</dcterms:created>
  <dcterms:modified xsi:type="dcterms:W3CDTF">2015-01-17T15:51:41Z</dcterms:modified>
</cp:coreProperties>
</file>